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2" d="100"/>
          <a:sy n="62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060848"/>
            <a:ext cx="7992216" cy="28803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6600" dirty="0" err="1" smtClean="0">
                <a:solidFill>
                  <a:schemeClr val="bg1"/>
                </a:solidFill>
              </a:rPr>
              <a:t>тижДень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</a:rPr>
              <a:t>проф</a:t>
            </a:r>
            <a:r>
              <a:rPr lang="uk-UA" sz="6600" dirty="0" smtClean="0">
                <a:solidFill>
                  <a:schemeClr val="bg1"/>
                </a:solidFill>
              </a:rPr>
              <a:t>і</a:t>
            </a:r>
            <a:r>
              <a:rPr lang="ru-RU" sz="6600" dirty="0" err="1" smtClean="0">
                <a:solidFill>
                  <a:schemeClr val="bg1"/>
                </a:solidFill>
              </a:rPr>
              <a:t>лактики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</a:rPr>
              <a:t>правопорушень</a:t>
            </a:r>
            <a:endParaRPr lang="uk-U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k.znaimo.com.ua/pars_docs/refs/12/118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ua.prom.st/23432193_w640_h640_konvent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980728"/>
            <a:ext cx="3528392" cy="4824536"/>
          </a:xfrm>
          <a:noFill/>
          <a:scene3d>
            <a:camera prst="orthographicFront">
              <a:rot lat="0" lon="0" rev="0"/>
            </a:camera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uk-UA" sz="1800" b="1" i="1" dirty="0" smtClean="0">
                <a:solidFill>
                  <a:srgbClr val="FF0000"/>
                </a:solidFill>
                <a:latin typeface="Arial Black" pitchFamily="34" charset="0"/>
              </a:rPr>
              <a:t>Безпека життєдіяльності - це галузь знання та науково-практична діяльність, спрямована на формування безпеки і попередження небезпеки шляхом вивчення загальних закономірностей виникнення небезпек, їхніх властивостей, наслідків їхнього впливу на організм людини, основ захисту здоров’я та життя людини і середовища її проживання від небезпек</a:t>
            </a:r>
            <a:r>
              <a:rPr lang="uk-UA" sz="1600" b="1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1026" name="Picture 2" descr="http://s0.tochka.net/cards/images/orig_0a06f220a281715ea15f8fede2729bd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18" r="9818"/>
          <a:stretch>
            <a:fillRect/>
          </a:stretch>
        </p:blipFill>
        <p:spPr bwMode="auto">
          <a:xfrm>
            <a:off x="0" y="476672"/>
            <a:ext cx="5580112" cy="5608232"/>
          </a:xfrm>
          <a:prstGeom prst="homePlate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h168.klasna.com/uploads/editor/4101/345351/news_/images/travmat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309918.userapi.com/v309918885/372f/dWqWwtO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z.lviv.ua/images/content/95db742f2e82df3170c580dd9b643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un.at.ua/_bd/44/90679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ool_62.klasna.com/uploads/editor/2464/151457/blog_/images/li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6858000"/>
          </a:xfrm>
          <a:prstGeom prst="rect">
            <a:avLst/>
          </a:prstGeom>
          <a:noFill/>
        </p:spPr>
      </p:pic>
      <p:pic>
        <p:nvPicPr>
          <p:cNvPr id="4100" name="Picture 4" descr="http://is.kubg.edu.ua/images/stories/Departments/soc_gum_rob/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komshkola.ucoz.ua/vihovna_robota/Antalovci/prava_ditej/prezentacija_prava_dit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vorobus.com/wp-content/uploads/2012/11/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8850" cy="3284984"/>
          </a:xfrm>
          <a:prstGeom prst="rect">
            <a:avLst/>
          </a:prstGeom>
          <a:noFill/>
        </p:spPr>
      </p:pic>
      <p:pic>
        <p:nvPicPr>
          <p:cNvPr id="3080" name="Picture 8" descr="http://ternopol.zelen.org.ua/wp-content/uploads/2013/04/OZE2B-7YXHU-2PD4H-BTGO5-CKS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3645024"/>
          </a:xfrm>
          <a:prstGeom prst="rect">
            <a:avLst/>
          </a:prstGeom>
          <a:noFill/>
        </p:spPr>
      </p:pic>
      <p:pic>
        <p:nvPicPr>
          <p:cNvPr id="3082" name="Picture 10" descr="http://sluhi.com.ua/images/news/345-10121907221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3995936" cy="3573016"/>
          </a:xfrm>
          <a:prstGeom prst="rect">
            <a:avLst/>
          </a:prstGeom>
          <a:noFill/>
        </p:spPr>
      </p:pic>
      <p:pic>
        <p:nvPicPr>
          <p:cNvPr id="3084" name="Picture 12" descr="http://www.pravda.lutsk.ua/imgsize.php?src=/abton/spaw2/uploads/images/news/42879_1.jpg&amp;h=288&amp;w=480&amp;zc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5148064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хническая">
  <a:themeElements>
    <a:clrScheme name="Другая 19">
      <a:dk1>
        <a:sysClr val="windowText" lastClr="000000"/>
      </a:dk1>
      <a:lt1>
        <a:sysClr val="window" lastClr="FFFFFF"/>
      </a:lt1>
      <a:dk2>
        <a:srgbClr val="009692"/>
      </a:dk2>
      <a:lt2>
        <a:srgbClr val="45FFFA"/>
      </a:lt2>
      <a:accent1>
        <a:srgbClr val="C86EF0"/>
      </a:accent1>
      <a:accent2>
        <a:srgbClr val="0070C0"/>
      </a:accent2>
      <a:accent3>
        <a:srgbClr val="7810A7"/>
      </a:accent3>
      <a:accent4>
        <a:srgbClr val="83FFFB"/>
      </a:accent4>
      <a:accent5>
        <a:srgbClr val="00B0F0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</TotalTime>
  <Words>52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тижДень профілактики правопорушень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безпеки  життедіяльності </dc:title>
  <dc:creator>Лиза</dc:creator>
  <cp:lastModifiedBy>Лиза</cp:lastModifiedBy>
  <cp:revision>9</cp:revision>
  <dcterms:created xsi:type="dcterms:W3CDTF">2013-11-17T18:41:18Z</dcterms:created>
  <dcterms:modified xsi:type="dcterms:W3CDTF">2013-11-18T16:47:06Z</dcterms:modified>
</cp:coreProperties>
</file>