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6" r:id="rId9"/>
    <p:sldId id="263" r:id="rId10"/>
    <p:sldId id="264" r:id="rId11"/>
    <p:sldId id="267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0" autoAdjust="0"/>
    <p:restoredTop sz="94660"/>
  </p:normalViewPr>
  <p:slideViewPr>
    <p:cSldViewPr>
      <p:cViewPr varScale="1">
        <p:scale>
          <a:sx n="68" d="100"/>
          <a:sy n="68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2C1D08-F03B-432E-B847-804EBE2527C4}" type="doc">
      <dgm:prSet loTypeId="urn:microsoft.com/office/officeart/2005/8/layout/radial6" loCatId="cycle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F6E0884E-795A-4F18-A1FF-31E4A6BB52FC}">
      <dgm:prSet phldrT="[Текст]" custT="1"/>
      <dgm:spPr/>
      <dgm:t>
        <a:bodyPr/>
        <a:lstStyle/>
        <a:p>
          <a:r>
            <a:rPr lang="uk-UA" sz="3200" b="1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rPr>
            <a:t>Актуальність проекту</a:t>
          </a:r>
          <a:endParaRPr lang="ru-RU" sz="3200" b="1" cap="none" spc="0" dirty="0">
            <a:ln w="19050">
              <a:solidFill>
                <a:schemeClr val="tx2">
                  <a:tint val="1000"/>
                </a:schemeClr>
              </a:solidFill>
              <a:prstDash val="solid"/>
            </a:ln>
            <a:solidFill>
              <a:schemeClr val="accent3"/>
            </a:solidFill>
            <a:effectLst>
              <a:outerShdw blurRad="50000" dist="50800" dir="7500000" algn="tl">
                <a:srgbClr val="000000">
                  <a:shade val="5000"/>
                  <a:alpha val="35000"/>
                </a:srgbClr>
              </a:outerShdw>
            </a:effectLst>
          </a:endParaRPr>
        </a:p>
      </dgm:t>
    </dgm:pt>
    <dgm:pt modelId="{22F637A0-6241-4221-9E75-610FE9D2F024}" type="parTrans" cxnId="{6D8117F0-240E-4DA9-8DAE-EA0815281A93}">
      <dgm:prSet/>
      <dgm:spPr/>
      <dgm:t>
        <a:bodyPr/>
        <a:lstStyle/>
        <a:p>
          <a:endParaRPr lang="ru-RU" b="1" cap="none" spc="0">
            <a:ln w="19050">
              <a:solidFill>
                <a:schemeClr val="tx2">
                  <a:tint val="1000"/>
                </a:schemeClr>
              </a:solidFill>
              <a:prstDash val="solid"/>
            </a:ln>
            <a:solidFill>
              <a:schemeClr val="tx1"/>
            </a:solidFill>
            <a:effectLst>
              <a:outerShdw blurRad="50000" dist="50800" dir="7500000" algn="tl">
                <a:srgbClr val="000000">
                  <a:shade val="5000"/>
                  <a:alpha val="35000"/>
                </a:srgbClr>
              </a:outerShdw>
            </a:effectLst>
          </a:endParaRPr>
        </a:p>
      </dgm:t>
    </dgm:pt>
    <dgm:pt modelId="{A6CB53A5-6D46-45FF-8F0D-19DD389160B8}" type="sibTrans" cxnId="{6D8117F0-240E-4DA9-8DAE-EA0815281A93}">
      <dgm:prSet/>
      <dgm:spPr/>
      <dgm:t>
        <a:bodyPr/>
        <a:lstStyle/>
        <a:p>
          <a:endParaRPr lang="ru-RU" b="1" cap="none" spc="0">
            <a:ln w="19050">
              <a:solidFill>
                <a:schemeClr val="tx2">
                  <a:tint val="1000"/>
                </a:schemeClr>
              </a:solidFill>
              <a:prstDash val="solid"/>
            </a:ln>
            <a:solidFill>
              <a:schemeClr val="tx1"/>
            </a:solidFill>
            <a:effectLst>
              <a:outerShdw blurRad="50000" dist="50800" dir="7500000" algn="tl">
                <a:srgbClr val="000000">
                  <a:shade val="5000"/>
                  <a:alpha val="35000"/>
                </a:srgbClr>
              </a:outerShdw>
            </a:effectLst>
          </a:endParaRPr>
        </a:p>
      </dgm:t>
    </dgm:pt>
    <dgm:pt modelId="{BFA3F516-C126-492B-8673-59331E654F00}">
      <dgm:prSet phldrT="[Текст]" custT="1"/>
      <dgm:spPr/>
      <dgm:t>
        <a:bodyPr/>
        <a:lstStyle/>
        <a:p>
          <a:r>
            <a:rPr lang="uk-UA" sz="20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Виховання </a:t>
          </a:r>
          <a:r>
            <a:rPr lang="uk-UA" sz="2000" b="0" cap="none" spc="0" dirty="0" err="1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правосвідомої</a:t>
          </a:r>
          <a:r>
            <a:rPr lang="uk-UA" sz="20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 молоді</a:t>
          </a:r>
          <a:endParaRPr lang="ru-RU" sz="20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37493A5C-26C9-4276-96FE-9C98414791BC}" type="parTrans" cxnId="{BDCB6AEF-DBD8-4D3E-A9A2-1369A7ABF645}">
      <dgm:prSet/>
      <dgm:spPr/>
      <dgm:t>
        <a:bodyPr/>
        <a:lstStyle/>
        <a:p>
          <a:endParaRPr lang="ru-RU" b="1" cap="none" spc="0">
            <a:ln w="19050">
              <a:solidFill>
                <a:schemeClr val="tx2">
                  <a:tint val="1000"/>
                </a:schemeClr>
              </a:solidFill>
              <a:prstDash val="solid"/>
            </a:ln>
            <a:solidFill>
              <a:schemeClr val="tx1"/>
            </a:solidFill>
            <a:effectLst>
              <a:outerShdw blurRad="50000" dist="50800" dir="7500000" algn="tl">
                <a:srgbClr val="000000">
                  <a:shade val="5000"/>
                  <a:alpha val="35000"/>
                </a:srgbClr>
              </a:outerShdw>
            </a:effectLst>
          </a:endParaRPr>
        </a:p>
      </dgm:t>
    </dgm:pt>
    <dgm:pt modelId="{99CEF723-25AA-43AE-B890-FE21E471EE61}" type="sibTrans" cxnId="{BDCB6AEF-DBD8-4D3E-A9A2-1369A7ABF645}">
      <dgm:prSet/>
      <dgm:spPr/>
      <dgm:t>
        <a:bodyPr/>
        <a:lstStyle/>
        <a:p>
          <a:endParaRPr lang="ru-RU" b="1" cap="none" spc="0">
            <a:ln w="19050">
              <a:solidFill>
                <a:schemeClr val="tx2">
                  <a:tint val="1000"/>
                </a:schemeClr>
              </a:solidFill>
              <a:prstDash val="solid"/>
            </a:ln>
            <a:solidFill>
              <a:schemeClr val="tx1"/>
            </a:solidFill>
            <a:effectLst>
              <a:outerShdw blurRad="50000" dist="50800" dir="7500000" algn="tl">
                <a:srgbClr val="000000">
                  <a:shade val="5000"/>
                  <a:alpha val="35000"/>
                </a:srgbClr>
              </a:outerShdw>
            </a:effectLst>
          </a:endParaRPr>
        </a:p>
      </dgm:t>
    </dgm:pt>
    <dgm:pt modelId="{98390ED9-6534-4705-B016-E23030D11DB4}">
      <dgm:prSet phldrT="[Текст]" custT="1"/>
      <dgm:spPr/>
      <dgm:t>
        <a:bodyPr/>
        <a:lstStyle/>
        <a:p>
          <a:r>
            <a:rPr lang="uk-UA" sz="20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Забезпечення держави майбутнім</a:t>
          </a:r>
          <a:endParaRPr lang="ru-RU" sz="20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4405B4F3-E084-4EF1-9A33-CF0E8339E28C}" type="parTrans" cxnId="{D0F5AA63-28FB-463B-BA8A-BCCB36E1592A}">
      <dgm:prSet/>
      <dgm:spPr/>
      <dgm:t>
        <a:bodyPr/>
        <a:lstStyle/>
        <a:p>
          <a:endParaRPr lang="ru-RU" b="1" cap="none" spc="0">
            <a:ln w="19050">
              <a:solidFill>
                <a:schemeClr val="tx2">
                  <a:tint val="1000"/>
                </a:schemeClr>
              </a:solidFill>
              <a:prstDash val="solid"/>
            </a:ln>
            <a:solidFill>
              <a:schemeClr val="tx1"/>
            </a:solidFill>
            <a:effectLst>
              <a:outerShdw blurRad="50000" dist="50800" dir="7500000" algn="tl">
                <a:srgbClr val="000000">
                  <a:shade val="5000"/>
                  <a:alpha val="35000"/>
                </a:srgbClr>
              </a:outerShdw>
            </a:effectLst>
          </a:endParaRPr>
        </a:p>
      </dgm:t>
    </dgm:pt>
    <dgm:pt modelId="{D0BC29D6-1618-4A15-BC66-FB524759F1CE}" type="sibTrans" cxnId="{D0F5AA63-28FB-463B-BA8A-BCCB36E1592A}">
      <dgm:prSet/>
      <dgm:spPr/>
      <dgm:t>
        <a:bodyPr/>
        <a:lstStyle/>
        <a:p>
          <a:endParaRPr lang="ru-RU" b="1" cap="none" spc="0">
            <a:ln w="19050">
              <a:solidFill>
                <a:schemeClr val="tx2">
                  <a:tint val="1000"/>
                </a:schemeClr>
              </a:solidFill>
              <a:prstDash val="solid"/>
            </a:ln>
            <a:solidFill>
              <a:schemeClr val="tx1"/>
            </a:solidFill>
            <a:effectLst>
              <a:outerShdw blurRad="50000" dist="50800" dir="7500000" algn="tl">
                <a:srgbClr val="000000">
                  <a:shade val="5000"/>
                  <a:alpha val="35000"/>
                </a:srgbClr>
              </a:outerShdw>
            </a:effectLst>
          </a:endParaRPr>
        </a:p>
      </dgm:t>
    </dgm:pt>
    <dgm:pt modelId="{43DA57C3-DF36-4295-9A01-8F69401B0E11}">
      <dgm:prSet phldrT="[Текст]" custT="1"/>
      <dgm:spPr/>
      <dgm:t>
        <a:bodyPr/>
        <a:lstStyle/>
        <a:p>
          <a:r>
            <a:rPr lang="uk-UA" sz="20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Формування перспективної країни</a:t>
          </a:r>
          <a:endParaRPr lang="ru-RU" sz="20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E21A2492-18DB-4D58-AC66-E8A86933F692}" type="parTrans" cxnId="{04D0127B-F5FD-4CB9-95FA-0F43476D8A30}">
      <dgm:prSet/>
      <dgm:spPr/>
      <dgm:t>
        <a:bodyPr/>
        <a:lstStyle/>
        <a:p>
          <a:endParaRPr lang="ru-RU" b="1" cap="none" spc="0">
            <a:ln w="19050">
              <a:solidFill>
                <a:schemeClr val="tx2">
                  <a:tint val="1000"/>
                </a:schemeClr>
              </a:solidFill>
              <a:prstDash val="solid"/>
            </a:ln>
            <a:solidFill>
              <a:schemeClr val="tx1"/>
            </a:solidFill>
            <a:effectLst>
              <a:outerShdw blurRad="50000" dist="50800" dir="7500000" algn="tl">
                <a:srgbClr val="000000">
                  <a:shade val="5000"/>
                  <a:alpha val="35000"/>
                </a:srgbClr>
              </a:outerShdw>
            </a:effectLst>
          </a:endParaRPr>
        </a:p>
      </dgm:t>
    </dgm:pt>
    <dgm:pt modelId="{9143E1C4-63F5-47DF-9A8C-C2E2A2DF17D0}" type="sibTrans" cxnId="{04D0127B-F5FD-4CB9-95FA-0F43476D8A30}">
      <dgm:prSet/>
      <dgm:spPr/>
      <dgm:t>
        <a:bodyPr/>
        <a:lstStyle/>
        <a:p>
          <a:endParaRPr lang="ru-RU" b="1" cap="none" spc="0">
            <a:ln w="19050">
              <a:solidFill>
                <a:schemeClr val="tx2">
                  <a:tint val="1000"/>
                </a:schemeClr>
              </a:solidFill>
              <a:prstDash val="solid"/>
            </a:ln>
            <a:solidFill>
              <a:schemeClr val="tx1"/>
            </a:solidFill>
            <a:effectLst>
              <a:outerShdw blurRad="50000" dist="50800" dir="7500000" algn="tl">
                <a:srgbClr val="000000">
                  <a:shade val="5000"/>
                  <a:alpha val="35000"/>
                </a:srgbClr>
              </a:outerShdw>
            </a:effectLst>
          </a:endParaRPr>
        </a:p>
      </dgm:t>
    </dgm:pt>
    <dgm:pt modelId="{25666CCC-C3F9-4D03-94F6-B148C3CA19F8}" type="pres">
      <dgm:prSet presAssocID="{3C2C1D08-F03B-432E-B847-804EBE2527C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63A7709-FC00-4DEC-8195-2B47184933A2}" type="pres">
      <dgm:prSet presAssocID="{F6E0884E-795A-4F18-A1FF-31E4A6BB52FC}" presName="centerShape" presStyleLbl="node0" presStyleIdx="0" presStyleCnt="1" custScaleX="155181" custLinFactNeighborY="-4279"/>
      <dgm:spPr/>
      <dgm:t>
        <a:bodyPr/>
        <a:lstStyle/>
        <a:p>
          <a:endParaRPr lang="ru-RU"/>
        </a:p>
      </dgm:t>
    </dgm:pt>
    <dgm:pt modelId="{8FF17C62-90E2-4276-9B84-948CD3940850}" type="pres">
      <dgm:prSet presAssocID="{BFA3F516-C126-492B-8673-59331E654F00}" presName="node" presStyleLbl="node1" presStyleIdx="0" presStyleCnt="3" custScaleX="1583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2FA1DD-CD7F-4C24-891F-5FC6F5945B89}" type="pres">
      <dgm:prSet presAssocID="{BFA3F516-C126-492B-8673-59331E654F00}" presName="dummy" presStyleCnt="0"/>
      <dgm:spPr/>
    </dgm:pt>
    <dgm:pt modelId="{A5B4F5DA-C473-4ECC-973A-025B53BD6F8B}" type="pres">
      <dgm:prSet presAssocID="{99CEF723-25AA-43AE-B890-FE21E471EE61}" presName="sibTrans" presStyleLbl="sibTrans2D1" presStyleIdx="0" presStyleCnt="3"/>
      <dgm:spPr/>
      <dgm:t>
        <a:bodyPr/>
        <a:lstStyle/>
        <a:p>
          <a:endParaRPr lang="ru-RU"/>
        </a:p>
      </dgm:t>
    </dgm:pt>
    <dgm:pt modelId="{7B210D48-6F36-4A9F-AEAD-C2B5997069C1}" type="pres">
      <dgm:prSet presAssocID="{98390ED9-6534-4705-B016-E23030D11DB4}" presName="node" presStyleLbl="node1" presStyleIdx="1" presStyleCnt="3" custScaleX="1472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69A21F-D1C9-44B1-89B0-C743E52DBB30}" type="pres">
      <dgm:prSet presAssocID="{98390ED9-6534-4705-B016-E23030D11DB4}" presName="dummy" presStyleCnt="0"/>
      <dgm:spPr/>
    </dgm:pt>
    <dgm:pt modelId="{97F5B489-F5C8-4951-908F-854C2A185010}" type="pres">
      <dgm:prSet presAssocID="{D0BC29D6-1618-4A15-BC66-FB524759F1CE}" presName="sibTrans" presStyleLbl="sibTrans2D1" presStyleIdx="1" presStyleCnt="3"/>
      <dgm:spPr/>
      <dgm:t>
        <a:bodyPr/>
        <a:lstStyle/>
        <a:p>
          <a:endParaRPr lang="ru-RU"/>
        </a:p>
      </dgm:t>
    </dgm:pt>
    <dgm:pt modelId="{645C0D4B-33F6-4E36-8022-DA6D3AFE1EAE}" type="pres">
      <dgm:prSet presAssocID="{43DA57C3-DF36-4295-9A01-8F69401B0E11}" presName="node" presStyleLbl="node1" presStyleIdx="2" presStyleCnt="3" custScaleX="151455" custRadScaleRad="102936" custRadScaleInc="1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1C2681-A269-4AB3-AE5B-5BB7721D5EFC}" type="pres">
      <dgm:prSet presAssocID="{43DA57C3-DF36-4295-9A01-8F69401B0E11}" presName="dummy" presStyleCnt="0"/>
      <dgm:spPr/>
    </dgm:pt>
    <dgm:pt modelId="{11BBE924-FACA-457D-9687-387BD2754003}" type="pres">
      <dgm:prSet presAssocID="{9143E1C4-63F5-47DF-9A8C-C2E2A2DF17D0}" presName="sibTrans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FB50BF8D-D0C0-4BD9-A63D-9A5970BACE26}" type="presOf" srcId="{98390ED9-6534-4705-B016-E23030D11DB4}" destId="{7B210D48-6F36-4A9F-AEAD-C2B5997069C1}" srcOrd="0" destOrd="0" presId="urn:microsoft.com/office/officeart/2005/8/layout/radial6"/>
    <dgm:cxn modelId="{3FEC6B42-DA1F-48B6-88DB-7546BEAAD69D}" type="presOf" srcId="{BFA3F516-C126-492B-8673-59331E654F00}" destId="{8FF17C62-90E2-4276-9B84-948CD3940850}" srcOrd="0" destOrd="0" presId="urn:microsoft.com/office/officeart/2005/8/layout/radial6"/>
    <dgm:cxn modelId="{0BA9E96D-6031-4A79-AEEC-30AB24BAC052}" type="presOf" srcId="{9143E1C4-63F5-47DF-9A8C-C2E2A2DF17D0}" destId="{11BBE924-FACA-457D-9687-387BD2754003}" srcOrd="0" destOrd="0" presId="urn:microsoft.com/office/officeart/2005/8/layout/radial6"/>
    <dgm:cxn modelId="{0AB1B8BF-80DE-4AE7-8647-B5C89FE156D3}" type="presOf" srcId="{3C2C1D08-F03B-432E-B847-804EBE2527C4}" destId="{25666CCC-C3F9-4D03-94F6-B148C3CA19F8}" srcOrd="0" destOrd="0" presId="urn:microsoft.com/office/officeart/2005/8/layout/radial6"/>
    <dgm:cxn modelId="{71964572-04AA-446D-AA5B-9F99705494FB}" type="presOf" srcId="{F6E0884E-795A-4F18-A1FF-31E4A6BB52FC}" destId="{163A7709-FC00-4DEC-8195-2B47184933A2}" srcOrd="0" destOrd="0" presId="urn:microsoft.com/office/officeart/2005/8/layout/radial6"/>
    <dgm:cxn modelId="{074FE564-47F4-449B-BE9B-138EA08B097C}" type="presOf" srcId="{D0BC29D6-1618-4A15-BC66-FB524759F1CE}" destId="{97F5B489-F5C8-4951-908F-854C2A185010}" srcOrd="0" destOrd="0" presId="urn:microsoft.com/office/officeart/2005/8/layout/radial6"/>
    <dgm:cxn modelId="{65F70CAE-9409-491D-B749-E9936B6E0351}" type="presOf" srcId="{99CEF723-25AA-43AE-B890-FE21E471EE61}" destId="{A5B4F5DA-C473-4ECC-973A-025B53BD6F8B}" srcOrd="0" destOrd="0" presId="urn:microsoft.com/office/officeart/2005/8/layout/radial6"/>
    <dgm:cxn modelId="{2C3C0805-7E6E-44EC-AF39-655B7CB17C26}" type="presOf" srcId="{43DA57C3-DF36-4295-9A01-8F69401B0E11}" destId="{645C0D4B-33F6-4E36-8022-DA6D3AFE1EAE}" srcOrd="0" destOrd="0" presId="urn:microsoft.com/office/officeart/2005/8/layout/radial6"/>
    <dgm:cxn modelId="{D0F5AA63-28FB-463B-BA8A-BCCB36E1592A}" srcId="{F6E0884E-795A-4F18-A1FF-31E4A6BB52FC}" destId="{98390ED9-6534-4705-B016-E23030D11DB4}" srcOrd="1" destOrd="0" parTransId="{4405B4F3-E084-4EF1-9A33-CF0E8339E28C}" sibTransId="{D0BC29D6-1618-4A15-BC66-FB524759F1CE}"/>
    <dgm:cxn modelId="{BDCB6AEF-DBD8-4D3E-A9A2-1369A7ABF645}" srcId="{F6E0884E-795A-4F18-A1FF-31E4A6BB52FC}" destId="{BFA3F516-C126-492B-8673-59331E654F00}" srcOrd="0" destOrd="0" parTransId="{37493A5C-26C9-4276-96FE-9C98414791BC}" sibTransId="{99CEF723-25AA-43AE-B890-FE21E471EE61}"/>
    <dgm:cxn modelId="{04D0127B-F5FD-4CB9-95FA-0F43476D8A30}" srcId="{F6E0884E-795A-4F18-A1FF-31E4A6BB52FC}" destId="{43DA57C3-DF36-4295-9A01-8F69401B0E11}" srcOrd="2" destOrd="0" parTransId="{E21A2492-18DB-4D58-AC66-E8A86933F692}" sibTransId="{9143E1C4-63F5-47DF-9A8C-C2E2A2DF17D0}"/>
    <dgm:cxn modelId="{6D8117F0-240E-4DA9-8DAE-EA0815281A93}" srcId="{3C2C1D08-F03B-432E-B847-804EBE2527C4}" destId="{F6E0884E-795A-4F18-A1FF-31E4A6BB52FC}" srcOrd="0" destOrd="0" parTransId="{22F637A0-6241-4221-9E75-610FE9D2F024}" sibTransId="{A6CB53A5-6D46-45FF-8F0D-19DD389160B8}"/>
    <dgm:cxn modelId="{57541FBB-1601-47E6-87C6-EC74AC38F570}" type="presParOf" srcId="{25666CCC-C3F9-4D03-94F6-B148C3CA19F8}" destId="{163A7709-FC00-4DEC-8195-2B47184933A2}" srcOrd="0" destOrd="0" presId="urn:microsoft.com/office/officeart/2005/8/layout/radial6"/>
    <dgm:cxn modelId="{6691278F-2894-4F2B-9FBC-8A85596758BF}" type="presParOf" srcId="{25666CCC-C3F9-4D03-94F6-B148C3CA19F8}" destId="{8FF17C62-90E2-4276-9B84-948CD3940850}" srcOrd="1" destOrd="0" presId="urn:microsoft.com/office/officeart/2005/8/layout/radial6"/>
    <dgm:cxn modelId="{05CA5658-28C6-4825-8730-98E57FE1F89B}" type="presParOf" srcId="{25666CCC-C3F9-4D03-94F6-B148C3CA19F8}" destId="{1F2FA1DD-CD7F-4C24-891F-5FC6F5945B89}" srcOrd="2" destOrd="0" presId="urn:microsoft.com/office/officeart/2005/8/layout/radial6"/>
    <dgm:cxn modelId="{86F297EE-911F-42BB-A9E8-B6E7F898A12A}" type="presParOf" srcId="{25666CCC-C3F9-4D03-94F6-B148C3CA19F8}" destId="{A5B4F5DA-C473-4ECC-973A-025B53BD6F8B}" srcOrd="3" destOrd="0" presId="urn:microsoft.com/office/officeart/2005/8/layout/radial6"/>
    <dgm:cxn modelId="{7D846878-9781-4FB2-8E38-C0E8DDE471C0}" type="presParOf" srcId="{25666CCC-C3F9-4D03-94F6-B148C3CA19F8}" destId="{7B210D48-6F36-4A9F-AEAD-C2B5997069C1}" srcOrd="4" destOrd="0" presId="urn:microsoft.com/office/officeart/2005/8/layout/radial6"/>
    <dgm:cxn modelId="{A0875BF7-162C-4B01-938A-E3E6A042D80F}" type="presParOf" srcId="{25666CCC-C3F9-4D03-94F6-B148C3CA19F8}" destId="{6769A21F-D1C9-44B1-89B0-C743E52DBB30}" srcOrd="5" destOrd="0" presId="urn:microsoft.com/office/officeart/2005/8/layout/radial6"/>
    <dgm:cxn modelId="{7E14412E-9EF6-4C9B-B416-8966318994F9}" type="presParOf" srcId="{25666CCC-C3F9-4D03-94F6-B148C3CA19F8}" destId="{97F5B489-F5C8-4951-908F-854C2A185010}" srcOrd="6" destOrd="0" presId="urn:microsoft.com/office/officeart/2005/8/layout/radial6"/>
    <dgm:cxn modelId="{DAA6E7CB-F72A-483B-8DF5-BDD4E0ADFCF3}" type="presParOf" srcId="{25666CCC-C3F9-4D03-94F6-B148C3CA19F8}" destId="{645C0D4B-33F6-4E36-8022-DA6D3AFE1EAE}" srcOrd="7" destOrd="0" presId="urn:microsoft.com/office/officeart/2005/8/layout/radial6"/>
    <dgm:cxn modelId="{BE9FB414-0634-4A69-8A8A-8BBF30E9BEA2}" type="presParOf" srcId="{25666CCC-C3F9-4D03-94F6-B148C3CA19F8}" destId="{171C2681-A269-4AB3-AE5B-5BB7721D5EFC}" srcOrd="8" destOrd="0" presId="urn:microsoft.com/office/officeart/2005/8/layout/radial6"/>
    <dgm:cxn modelId="{2F4AD220-4B9C-4796-8460-97B2AF0F2364}" type="presParOf" srcId="{25666CCC-C3F9-4D03-94F6-B148C3CA19F8}" destId="{11BBE924-FACA-457D-9687-387BD2754003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CE5CDFB-A806-4B14-802F-A18C73A8DF48}" type="doc">
      <dgm:prSet loTypeId="urn:microsoft.com/office/officeart/2005/8/layout/default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8F95FD9B-0DC2-44B9-8C8A-220DFA717A20}">
      <dgm:prSet phldrT="[Текст]" custT="1"/>
      <dgm:spPr/>
      <dgm:t>
        <a:bodyPr/>
        <a:lstStyle/>
        <a:p>
          <a:r>
            <a:rPr lang="uk-UA" sz="2400" b="1" cap="none" spc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Виховувати в учнів високу правову культуру, переконання у необхідності дотримання законів</a:t>
          </a:r>
          <a:endParaRPr lang="ru-RU" sz="2400" b="1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59F50F62-D946-4B27-86A1-D6D26E014965}" type="parTrans" cxnId="{11A6A04B-9DC0-4E55-B93D-D37E62AC9824}">
      <dgm:prSet/>
      <dgm:spPr/>
      <dgm:t>
        <a:bodyPr/>
        <a:lstStyle/>
        <a:p>
          <a:endParaRPr lang="ru-RU" sz="2400" b="1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58706E34-E59D-4B4F-890A-3421A09F74CC}" type="sibTrans" cxnId="{11A6A04B-9DC0-4E55-B93D-D37E62AC9824}">
      <dgm:prSet/>
      <dgm:spPr/>
      <dgm:t>
        <a:bodyPr/>
        <a:lstStyle/>
        <a:p>
          <a:endParaRPr lang="ru-RU" sz="2400" b="1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BCA197DA-4E7D-4547-82D5-0B0F496FA4F1}">
      <dgm:prSet phldrT="[Текст]" custT="1"/>
      <dgm:spPr/>
      <dgm:t>
        <a:bodyPr/>
        <a:lstStyle/>
        <a:p>
          <a:r>
            <a:rPr lang="uk-UA" sz="2400" b="1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Формувати в учнів правильне ставлення до закону та необхідності їх дотримання</a:t>
          </a:r>
          <a:endParaRPr lang="ru-RU" sz="2400" b="1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BE71BE0D-591C-451E-8A0A-91AE6E82555D}" type="parTrans" cxnId="{0CD0A0C6-E286-467A-A113-FC4E5717C03E}">
      <dgm:prSet/>
      <dgm:spPr/>
      <dgm:t>
        <a:bodyPr/>
        <a:lstStyle/>
        <a:p>
          <a:endParaRPr lang="ru-RU" sz="2400" b="1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0B6C1020-41F1-42F4-A356-26FC9BA0E7BA}" type="sibTrans" cxnId="{0CD0A0C6-E286-467A-A113-FC4E5717C03E}">
      <dgm:prSet/>
      <dgm:spPr/>
      <dgm:t>
        <a:bodyPr/>
        <a:lstStyle/>
        <a:p>
          <a:endParaRPr lang="ru-RU" sz="2400" b="1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12B759B2-D063-4433-88A5-65ECCECD68F5}">
      <dgm:prSet phldrT="[Текст]" custT="1"/>
      <dgm:spPr/>
      <dgm:t>
        <a:bodyPr/>
        <a:lstStyle/>
        <a:p>
          <a:r>
            <a:rPr lang="uk-UA" sz="2400" b="1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Формування в учнів вміння працювати з нормативними актами</a:t>
          </a:r>
          <a:endParaRPr lang="ru-RU" sz="2400" b="1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474D0B6C-350C-41E9-B6E3-145410E1C123}" type="parTrans" cxnId="{4AB930BC-DF8D-477E-A1C0-57FAEBC21D29}">
      <dgm:prSet/>
      <dgm:spPr/>
      <dgm:t>
        <a:bodyPr/>
        <a:lstStyle/>
        <a:p>
          <a:endParaRPr lang="ru-RU" sz="2400" b="1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E9FE2DC9-DDFD-4E1C-9286-B6281FB49E73}" type="sibTrans" cxnId="{4AB930BC-DF8D-477E-A1C0-57FAEBC21D29}">
      <dgm:prSet/>
      <dgm:spPr/>
      <dgm:t>
        <a:bodyPr/>
        <a:lstStyle/>
        <a:p>
          <a:endParaRPr lang="ru-RU" sz="2400" b="1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6EA87372-14C0-4EEF-95D7-445696AAE2E6}">
      <dgm:prSet phldrT="[Текст]" custT="1"/>
      <dgm:spPr/>
      <dgm:t>
        <a:bodyPr/>
        <a:lstStyle/>
        <a:p>
          <a:r>
            <a:rPr lang="uk-UA" sz="2400" b="1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Розвиток творчих здібностей учнів</a:t>
          </a:r>
          <a:endParaRPr lang="ru-RU" sz="2400" b="1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ED44D20C-01A9-44AB-9074-BFDA1985B5E1}" type="parTrans" cxnId="{E4DF71F7-A759-466E-85FD-108467804F53}">
      <dgm:prSet/>
      <dgm:spPr/>
      <dgm:t>
        <a:bodyPr/>
        <a:lstStyle/>
        <a:p>
          <a:endParaRPr lang="ru-RU" sz="2400" b="1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4FBED300-F0E6-4000-B485-2619D497DD99}" type="sibTrans" cxnId="{E4DF71F7-A759-466E-85FD-108467804F53}">
      <dgm:prSet/>
      <dgm:spPr/>
      <dgm:t>
        <a:bodyPr/>
        <a:lstStyle/>
        <a:p>
          <a:endParaRPr lang="ru-RU" sz="2400" b="1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92514EA0-4A50-4D47-8EA9-C93BBC579571}">
      <dgm:prSet phldrT="[Текст]" custT="1"/>
      <dgm:spPr/>
      <dgm:t>
        <a:bodyPr/>
        <a:lstStyle/>
        <a:p>
          <a:r>
            <a:rPr lang="uk-UA" sz="2400" b="1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Виховувати в дітей повагу до прав людини</a:t>
          </a:r>
          <a:endParaRPr lang="ru-RU" sz="2400" b="1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7A0CF194-4E3A-477C-AE78-AE3220A77C84}" type="parTrans" cxnId="{7AB796E7-1FDF-440C-8A55-115B3B1BB9CE}">
      <dgm:prSet/>
      <dgm:spPr/>
      <dgm:t>
        <a:bodyPr/>
        <a:lstStyle/>
        <a:p>
          <a:endParaRPr lang="ru-RU" sz="2400" b="1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CDBE930E-DF87-4BCD-B473-2885AE383510}" type="sibTrans" cxnId="{7AB796E7-1FDF-440C-8A55-115B3B1BB9CE}">
      <dgm:prSet/>
      <dgm:spPr/>
      <dgm:t>
        <a:bodyPr/>
        <a:lstStyle/>
        <a:p>
          <a:endParaRPr lang="ru-RU" sz="2400" b="1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69CE0CA2-4F7A-4FE5-9A61-3CE05E5DBAB9}" type="pres">
      <dgm:prSet presAssocID="{0CE5CDFB-A806-4B14-802F-A18C73A8DF4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9DDFC12-7181-469C-BB78-DDF1D98B89D3}" type="pres">
      <dgm:prSet presAssocID="{8F95FD9B-0DC2-44B9-8C8A-220DFA717A20}" presName="node" presStyleLbl="node1" presStyleIdx="0" presStyleCnt="5" custScaleX="81636" custScaleY="129875" custLinFactNeighborX="-12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ED59DB-A0BA-4CE8-A403-416A02DA10B1}" type="pres">
      <dgm:prSet presAssocID="{58706E34-E59D-4B4F-890A-3421A09F74CC}" presName="sibTrans" presStyleCnt="0"/>
      <dgm:spPr/>
    </dgm:pt>
    <dgm:pt modelId="{76714B37-8989-4A2E-B862-1A1EC2ECD5AB}" type="pres">
      <dgm:prSet presAssocID="{BCA197DA-4E7D-4547-82D5-0B0F496FA4F1}" presName="node" presStyleLbl="node1" presStyleIdx="1" presStyleCnt="5" custScaleY="131675" custLinFactNeighborX="-82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B5C7FA-34F9-4F3A-86D8-D301B3E6E732}" type="pres">
      <dgm:prSet presAssocID="{0B6C1020-41F1-42F4-A356-26FC9BA0E7BA}" presName="sibTrans" presStyleCnt="0"/>
      <dgm:spPr/>
    </dgm:pt>
    <dgm:pt modelId="{1DB995EB-8CD8-419C-B97F-D85487559680}" type="pres">
      <dgm:prSet presAssocID="{12B759B2-D063-4433-88A5-65ECCECD68F5}" presName="node" presStyleLbl="node1" presStyleIdx="2" presStyleCnt="5" custScaleX="60868" custScaleY="131675" custLinFactNeighborX="-158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6C7C3B-57A3-4A89-BDFD-F0D1435FF065}" type="pres">
      <dgm:prSet presAssocID="{E9FE2DC9-DDFD-4E1C-9286-B6281FB49E73}" presName="sibTrans" presStyleCnt="0"/>
      <dgm:spPr/>
    </dgm:pt>
    <dgm:pt modelId="{46DE9C34-F1A2-45CB-92E8-FE6AE564825F}" type="pres">
      <dgm:prSet presAssocID="{6EA87372-14C0-4EEF-95D7-445696AAE2E6}" presName="node" presStyleLbl="node1" presStyleIdx="3" presStyleCnt="5" custScaleY="117430" custLinFactNeighborX="-8457" custLinFactNeighborY="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01C0C0-AC1B-4481-B867-328337769536}" type="pres">
      <dgm:prSet presAssocID="{4FBED300-F0E6-4000-B485-2619D497DD99}" presName="sibTrans" presStyleCnt="0"/>
      <dgm:spPr/>
    </dgm:pt>
    <dgm:pt modelId="{2C787AC2-4442-450A-931B-9A17489C067D}" type="pres">
      <dgm:prSet presAssocID="{92514EA0-4A50-4D47-8EA9-C93BBC579571}" presName="node" presStyleLbl="node1" presStyleIdx="4" presStyleCnt="5" custScaleY="115630" custLinFactNeighborX="-6039" custLinFactNeighborY="-7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A438C6A-C119-4988-B23B-50960D70A475}" type="presOf" srcId="{8F95FD9B-0DC2-44B9-8C8A-220DFA717A20}" destId="{99DDFC12-7181-469C-BB78-DDF1D98B89D3}" srcOrd="0" destOrd="0" presId="urn:microsoft.com/office/officeart/2005/8/layout/default"/>
    <dgm:cxn modelId="{11A6A04B-9DC0-4E55-B93D-D37E62AC9824}" srcId="{0CE5CDFB-A806-4B14-802F-A18C73A8DF48}" destId="{8F95FD9B-0DC2-44B9-8C8A-220DFA717A20}" srcOrd="0" destOrd="0" parTransId="{59F50F62-D946-4B27-86A1-D6D26E014965}" sibTransId="{58706E34-E59D-4B4F-890A-3421A09F74CC}"/>
    <dgm:cxn modelId="{E0A3C091-A0AD-43BD-A65A-66D33CBD2368}" type="presOf" srcId="{BCA197DA-4E7D-4547-82D5-0B0F496FA4F1}" destId="{76714B37-8989-4A2E-B862-1A1EC2ECD5AB}" srcOrd="0" destOrd="0" presId="urn:microsoft.com/office/officeart/2005/8/layout/default"/>
    <dgm:cxn modelId="{52FD1086-A97E-440E-9384-C90D0D4604E1}" type="presOf" srcId="{12B759B2-D063-4433-88A5-65ECCECD68F5}" destId="{1DB995EB-8CD8-419C-B97F-D85487559680}" srcOrd="0" destOrd="0" presId="urn:microsoft.com/office/officeart/2005/8/layout/default"/>
    <dgm:cxn modelId="{E4DF71F7-A759-466E-85FD-108467804F53}" srcId="{0CE5CDFB-A806-4B14-802F-A18C73A8DF48}" destId="{6EA87372-14C0-4EEF-95D7-445696AAE2E6}" srcOrd="3" destOrd="0" parTransId="{ED44D20C-01A9-44AB-9074-BFDA1985B5E1}" sibTransId="{4FBED300-F0E6-4000-B485-2619D497DD99}"/>
    <dgm:cxn modelId="{7AB796E7-1FDF-440C-8A55-115B3B1BB9CE}" srcId="{0CE5CDFB-A806-4B14-802F-A18C73A8DF48}" destId="{92514EA0-4A50-4D47-8EA9-C93BBC579571}" srcOrd="4" destOrd="0" parTransId="{7A0CF194-4E3A-477C-AE78-AE3220A77C84}" sibTransId="{CDBE930E-DF87-4BCD-B473-2885AE383510}"/>
    <dgm:cxn modelId="{7011FE66-0B29-492E-845F-DB92FD4CE466}" type="presOf" srcId="{6EA87372-14C0-4EEF-95D7-445696AAE2E6}" destId="{46DE9C34-F1A2-45CB-92E8-FE6AE564825F}" srcOrd="0" destOrd="0" presId="urn:microsoft.com/office/officeart/2005/8/layout/default"/>
    <dgm:cxn modelId="{4AB930BC-DF8D-477E-A1C0-57FAEBC21D29}" srcId="{0CE5CDFB-A806-4B14-802F-A18C73A8DF48}" destId="{12B759B2-D063-4433-88A5-65ECCECD68F5}" srcOrd="2" destOrd="0" parTransId="{474D0B6C-350C-41E9-B6E3-145410E1C123}" sibTransId="{E9FE2DC9-DDFD-4E1C-9286-B6281FB49E73}"/>
    <dgm:cxn modelId="{2494BF13-5C92-4C8C-B4F8-70C16DB7927E}" type="presOf" srcId="{92514EA0-4A50-4D47-8EA9-C93BBC579571}" destId="{2C787AC2-4442-450A-931B-9A17489C067D}" srcOrd="0" destOrd="0" presId="urn:microsoft.com/office/officeart/2005/8/layout/default"/>
    <dgm:cxn modelId="{7035BD2F-00F3-4CD6-AE80-F25BF9368E12}" type="presOf" srcId="{0CE5CDFB-A806-4B14-802F-A18C73A8DF48}" destId="{69CE0CA2-4F7A-4FE5-9A61-3CE05E5DBAB9}" srcOrd="0" destOrd="0" presId="urn:microsoft.com/office/officeart/2005/8/layout/default"/>
    <dgm:cxn modelId="{0CD0A0C6-E286-467A-A113-FC4E5717C03E}" srcId="{0CE5CDFB-A806-4B14-802F-A18C73A8DF48}" destId="{BCA197DA-4E7D-4547-82D5-0B0F496FA4F1}" srcOrd="1" destOrd="0" parTransId="{BE71BE0D-591C-451E-8A0A-91AE6E82555D}" sibTransId="{0B6C1020-41F1-42F4-A356-26FC9BA0E7BA}"/>
    <dgm:cxn modelId="{F5AD2719-365A-4F07-A807-F874EC6102A1}" type="presParOf" srcId="{69CE0CA2-4F7A-4FE5-9A61-3CE05E5DBAB9}" destId="{99DDFC12-7181-469C-BB78-DDF1D98B89D3}" srcOrd="0" destOrd="0" presId="urn:microsoft.com/office/officeart/2005/8/layout/default"/>
    <dgm:cxn modelId="{AAFB61E4-9F26-4D9A-AF82-B9CB450BEFC9}" type="presParOf" srcId="{69CE0CA2-4F7A-4FE5-9A61-3CE05E5DBAB9}" destId="{51ED59DB-A0BA-4CE8-A403-416A02DA10B1}" srcOrd="1" destOrd="0" presId="urn:microsoft.com/office/officeart/2005/8/layout/default"/>
    <dgm:cxn modelId="{1A9E3C0D-D3D0-4450-BA87-4D32C052AEEF}" type="presParOf" srcId="{69CE0CA2-4F7A-4FE5-9A61-3CE05E5DBAB9}" destId="{76714B37-8989-4A2E-B862-1A1EC2ECD5AB}" srcOrd="2" destOrd="0" presId="urn:microsoft.com/office/officeart/2005/8/layout/default"/>
    <dgm:cxn modelId="{9AC15449-8D23-4EC3-A030-7AEC36F20A80}" type="presParOf" srcId="{69CE0CA2-4F7A-4FE5-9A61-3CE05E5DBAB9}" destId="{F5B5C7FA-34F9-4F3A-86D8-D301B3E6E732}" srcOrd="3" destOrd="0" presId="urn:microsoft.com/office/officeart/2005/8/layout/default"/>
    <dgm:cxn modelId="{5778E1A1-FEA4-4169-8BDA-6EEEFED73DA2}" type="presParOf" srcId="{69CE0CA2-4F7A-4FE5-9A61-3CE05E5DBAB9}" destId="{1DB995EB-8CD8-419C-B97F-D85487559680}" srcOrd="4" destOrd="0" presId="urn:microsoft.com/office/officeart/2005/8/layout/default"/>
    <dgm:cxn modelId="{23E189BF-3B43-4095-A309-E3F57EA9BA84}" type="presParOf" srcId="{69CE0CA2-4F7A-4FE5-9A61-3CE05E5DBAB9}" destId="{866C7C3B-57A3-4A89-BDFD-F0D1435FF065}" srcOrd="5" destOrd="0" presId="urn:microsoft.com/office/officeart/2005/8/layout/default"/>
    <dgm:cxn modelId="{0F0438E1-4816-46C7-B6FC-0CFC57699450}" type="presParOf" srcId="{69CE0CA2-4F7A-4FE5-9A61-3CE05E5DBAB9}" destId="{46DE9C34-F1A2-45CB-92E8-FE6AE564825F}" srcOrd="6" destOrd="0" presId="urn:microsoft.com/office/officeart/2005/8/layout/default"/>
    <dgm:cxn modelId="{1CE09EC0-EE8C-49AB-A02D-77F8726312E1}" type="presParOf" srcId="{69CE0CA2-4F7A-4FE5-9A61-3CE05E5DBAB9}" destId="{7A01C0C0-AC1B-4481-B867-328337769536}" srcOrd="7" destOrd="0" presId="urn:microsoft.com/office/officeart/2005/8/layout/default"/>
    <dgm:cxn modelId="{6FECE0FE-A912-482D-B957-ED1DAC93E1A6}" type="presParOf" srcId="{69CE0CA2-4F7A-4FE5-9A61-3CE05E5DBAB9}" destId="{2C787AC2-4442-450A-931B-9A17489C067D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1BBE924-FACA-457D-9687-387BD2754003}">
      <dsp:nvSpPr>
        <dsp:cNvPr id="0" name=""/>
        <dsp:cNvSpPr/>
      </dsp:nvSpPr>
      <dsp:spPr>
        <a:xfrm>
          <a:off x="1674806" y="844726"/>
          <a:ext cx="5643333" cy="5643333"/>
        </a:xfrm>
        <a:prstGeom prst="blockArc">
          <a:avLst>
            <a:gd name="adj1" fmla="val 8942207"/>
            <a:gd name="adj2" fmla="val 16318304"/>
            <a:gd name="adj3" fmla="val 4641"/>
          </a:avLst>
        </a:prstGeom>
        <a:gradFill rotWithShape="0">
          <a:gsLst>
            <a:gs pos="0">
              <a:schemeClr val="accent2">
                <a:hueOff val="-1525497"/>
                <a:satOff val="0"/>
                <a:lumOff val="-14118"/>
                <a:alphaOff val="0"/>
                <a:tint val="60000"/>
                <a:satMod val="160000"/>
              </a:schemeClr>
            </a:gs>
            <a:gs pos="46000">
              <a:schemeClr val="accent2">
                <a:hueOff val="-1525497"/>
                <a:satOff val="0"/>
                <a:lumOff val="-14118"/>
                <a:alphaOff val="0"/>
                <a:tint val="86000"/>
                <a:satMod val="160000"/>
              </a:schemeClr>
            </a:gs>
            <a:gs pos="100000">
              <a:schemeClr val="accent2">
                <a:hueOff val="-1525497"/>
                <a:satOff val="0"/>
                <a:lumOff val="-14118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2">
              <a:hueOff val="-1525497"/>
              <a:satOff val="0"/>
              <a:lumOff val="-14118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7F5B489-F5C8-4951-908F-854C2A185010}">
      <dsp:nvSpPr>
        <dsp:cNvPr id="0" name=""/>
        <dsp:cNvSpPr/>
      </dsp:nvSpPr>
      <dsp:spPr>
        <a:xfrm>
          <a:off x="1723585" y="929392"/>
          <a:ext cx="5643333" cy="5643333"/>
        </a:xfrm>
        <a:prstGeom prst="blockArc">
          <a:avLst>
            <a:gd name="adj1" fmla="val 1681564"/>
            <a:gd name="adj2" fmla="val 9064089"/>
            <a:gd name="adj3" fmla="val 4641"/>
          </a:avLst>
        </a:prstGeom>
        <a:gradFill rotWithShape="0">
          <a:gsLst>
            <a:gs pos="0">
              <a:schemeClr val="accent2">
                <a:hueOff val="-762749"/>
                <a:satOff val="0"/>
                <a:lumOff val="-7059"/>
                <a:alphaOff val="0"/>
                <a:tint val="60000"/>
                <a:satMod val="160000"/>
              </a:schemeClr>
            </a:gs>
            <a:gs pos="46000">
              <a:schemeClr val="accent2">
                <a:hueOff val="-762749"/>
                <a:satOff val="0"/>
                <a:lumOff val="-7059"/>
                <a:alphaOff val="0"/>
                <a:tint val="86000"/>
                <a:satMod val="160000"/>
              </a:schemeClr>
            </a:gs>
            <a:gs pos="100000">
              <a:schemeClr val="accent2">
                <a:hueOff val="-762749"/>
                <a:satOff val="0"/>
                <a:lumOff val="-7059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2">
              <a:hueOff val="-762749"/>
              <a:satOff val="0"/>
              <a:lumOff val="-7059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5B4F5DA-C473-4ECC-973A-025B53BD6F8B}">
      <dsp:nvSpPr>
        <dsp:cNvPr id="0" name=""/>
        <dsp:cNvSpPr/>
      </dsp:nvSpPr>
      <dsp:spPr>
        <a:xfrm>
          <a:off x="1769637" y="846357"/>
          <a:ext cx="5643333" cy="5643333"/>
        </a:xfrm>
        <a:prstGeom prst="blockArc">
          <a:avLst>
            <a:gd name="adj1" fmla="val 16200000"/>
            <a:gd name="adj2" fmla="val 1800000"/>
            <a:gd name="adj3" fmla="val 4641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2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2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63A7709-FC00-4DEC-8195-2B47184933A2}">
      <dsp:nvSpPr>
        <dsp:cNvPr id="0" name=""/>
        <dsp:cNvSpPr/>
      </dsp:nvSpPr>
      <dsp:spPr>
        <a:xfrm>
          <a:off x="2575084" y="2132880"/>
          <a:ext cx="4032438" cy="259853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kern="1200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rPr>
            <a:t>Актуальність проекту</a:t>
          </a:r>
          <a:endParaRPr lang="ru-RU" sz="3200" b="1" kern="1200" cap="none" spc="0" dirty="0">
            <a:ln w="19050">
              <a:solidFill>
                <a:schemeClr val="tx2">
                  <a:tint val="1000"/>
                </a:schemeClr>
              </a:solidFill>
              <a:prstDash val="solid"/>
            </a:ln>
            <a:solidFill>
              <a:schemeClr val="accent3"/>
            </a:solidFill>
            <a:effectLst>
              <a:outerShdw blurRad="50000" dist="50800" dir="7500000" algn="tl">
                <a:srgbClr val="000000">
                  <a:shade val="5000"/>
                  <a:alpha val="35000"/>
                </a:srgbClr>
              </a:outerShdw>
            </a:effectLst>
          </a:endParaRPr>
        </a:p>
      </dsp:txBody>
      <dsp:txXfrm>
        <a:off x="2575084" y="2132880"/>
        <a:ext cx="4032438" cy="2598539"/>
      </dsp:txXfrm>
    </dsp:sp>
    <dsp:sp modelId="{8FF17C62-90E2-4276-9B84-948CD3940850}">
      <dsp:nvSpPr>
        <dsp:cNvPr id="0" name=""/>
        <dsp:cNvSpPr/>
      </dsp:nvSpPr>
      <dsp:spPr>
        <a:xfrm>
          <a:off x="3151146" y="2352"/>
          <a:ext cx="2880314" cy="1818977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2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2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Виховання </a:t>
          </a:r>
          <a:r>
            <a:rPr lang="uk-UA" sz="2000" b="0" kern="1200" cap="none" spc="0" dirty="0" err="1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правосвідомої</a:t>
          </a:r>
          <a:r>
            <a:rPr lang="uk-UA" sz="20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 молоді</a:t>
          </a:r>
          <a:endParaRPr lang="ru-RU" sz="20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3151146" y="2352"/>
        <a:ext cx="2880314" cy="1818977"/>
      </dsp:txXfrm>
    </dsp:sp>
    <dsp:sp modelId="{7B210D48-6F36-4A9F-AEAD-C2B5997069C1}">
      <dsp:nvSpPr>
        <dsp:cNvPr id="0" name=""/>
        <dsp:cNvSpPr/>
      </dsp:nvSpPr>
      <dsp:spPr>
        <a:xfrm>
          <a:off x="5639370" y="4136627"/>
          <a:ext cx="2677716" cy="1818977"/>
        </a:xfrm>
        <a:prstGeom prst="ellipse">
          <a:avLst/>
        </a:prstGeom>
        <a:gradFill rotWithShape="0">
          <a:gsLst>
            <a:gs pos="0">
              <a:schemeClr val="accent2">
                <a:hueOff val="-762749"/>
                <a:satOff val="0"/>
                <a:lumOff val="-7059"/>
                <a:alphaOff val="0"/>
                <a:tint val="60000"/>
                <a:satMod val="160000"/>
              </a:schemeClr>
            </a:gs>
            <a:gs pos="46000">
              <a:schemeClr val="accent2">
                <a:hueOff val="-762749"/>
                <a:satOff val="0"/>
                <a:lumOff val="-7059"/>
                <a:alphaOff val="0"/>
                <a:tint val="86000"/>
                <a:satMod val="160000"/>
              </a:schemeClr>
            </a:gs>
            <a:gs pos="100000">
              <a:schemeClr val="accent2">
                <a:hueOff val="-762749"/>
                <a:satOff val="0"/>
                <a:lumOff val="-7059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2">
              <a:hueOff val="-762749"/>
              <a:satOff val="0"/>
              <a:lumOff val="-7059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Забезпечення держави майбутнім</a:t>
          </a:r>
          <a:endParaRPr lang="ru-RU" sz="20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5639370" y="4136627"/>
        <a:ext cx="2677716" cy="1818977"/>
      </dsp:txXfrm>
    </dsp:sp>
    <dsp:sp modelId="{645C0D4B-33F6-4E36-8022-DA6D3AFE1EAE}">
      <dsp:nvSpPr>
        <dsp:cNvPr id="0" name=""/>
        <dsp:cNvSpPr/>
      </dsp:nvSpPr>
      <dsp:spPr>
        <a:xfrm>
          <a:off x="755585" y="4174926"/>
          <a:ext cx="2754932" cy="1818977"/>
        </a:xfrm>
        <a:prstGeom prst="ellipse">
          <a:avLst/>
        </a:prstGeom>
        <a:gradFill rotWithShape="0">
          <a:gsLst>
            <a:gs pos="0">
              <a:schemeClr val="accent2">
                <a:hueOff val="-1525497"/>
                <a:satOff val="0"/>
                <a:lumOff val="-14118"/>
                <a:alphaOff val="0"/>
                <a:tint val="60000"/>
                <a:satMod val="160000"/>
              </a:schemeClr>
            </a:gs>
            <a:gs pos="46000">
              <a:schemeClr val="accent2">
                <a:hueOff val="-1525497"/>
                <a:satOff val="0"/>
                <a:lumOff val="-14118"/>
                <a:alphaOff val="0"/>
                <a:tint val="86000"/>
                <a:satMod val="160000"/>
              </a:schemeClr>
            </a:gs>
            <a:gs pos="100000">
              <a:schemeClr val="accent2">
                <a:hueOff val="-1525497"/>
                <a:satOff val="0"/>
                <a:lumOff val="-14118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2">
              <a:hueOff val="-1525497"/>
              <a:satOff val="0"/>
              <a:lumOff val="-14118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Формування перспективної країни</a:t>
          </a:r>
          <a:endParaRPr lang="ru-RU" sz="20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755585" y="4174926"/>
        <a:ext cx="2754932" cy="181897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9DDFC12-7181-469C-BB78-DDF1D98B89D3}">
      <dsp:nvSpPr>
        <dsp:cNvPr id="0" name=""/>
        <dsp:cNvSpPr/>
      </dsp:nvSpPr>
      <dsp:spPr>
        <a:xfrm>
          <a:off x="0" y="21659"/>
          <a:ext cx="3044133" cy="290575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2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2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cap="none" spc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Виховувати в учнів високу правову культуру, переконання у необхідності дотримання законів</a:t>
          </a:r>
          <a:endParaRPr lang="ru-RU" sz="2400" b="1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0" y="21659"/>
        <a:ext cx="3044133" cy="2905753"/>
      </dsp:txXfrm>
    </dsp:sp>
    <dsp:sp modelId="{76714B37-8989-4A2E-B862-1A1EC2ECD5AB}">
      <dsp:nvSpPr>
        <dsp:cNvPr id="0" name=""/>
        <dsp:cNvSpPr/>
      </dsp:nvSpPr>
      <dsp:spPr>
        <a:xfrm>
          <a:off x="3129858" y="1523"/>
          <a:ext cx="3728911" cy="2946026"/>
        </a:xfrm>
        <a:prstGeom prst="rect">
          <a:avLst/>
        </a:prstGeom>
        <a:gradFill rotWithShape="0">
          <a:gsLst>
            <a:gs pos="0">
              <a:schemeClr val="accent2">
                <a:hueOff val="-381374"/>
                <a:satOff val="0"/>
                <a:lumOff val="-3529"/>
                <a:alphaOff val="0"/>
                <a:tint val="60000"/>
                <a:satMod val="160000"/>
              </a:schemeClr>
            </a:gs>
            <a:gs pos="46000">
              <a:schemeClr val="accent2">
                <a:hueOff val="-381374"/>
                <a:satOff val="0"/>
                <a:lumOff val="-3529"/>
                <a:alphaOff val="0"/>
                <a:tint val="86000"/>
                <a:satMod val="160000"/>
              </a:schemeClr>
            </a:gs>
            <a:gs pos="100000">
              <a:schemeClr val="accent2">
                <a:hueOff val="-381374"/>
                <a:satOff val="0"/>
                <a:lumOff val="-3529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2">
              <a:hueOff val="-381374"/>
              <a:satOff val="0"/>
              <a:lumOff val="-3529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Формувати в учнів правильне ставлення до закону та необхідності їх дотримання</a:t>
          </a:r>
          <a:endParaRPr lang="ru-RU" sz="2400" b="1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3129858" y="1523"/>
        <a:ext cx="3728911" cy="2946026"/>
      </dsp:txXfrm>
    </dsp:sp>
    <dsp:sp modelId="{1DB995EB-8CD8-419C-B97F-D85487559680}">
      <dsp:nvSpPr>
        <dsp:cNvPr id="0" name=""/>
        <dsp:cNvSpPr/>
      </dsp:nvSpPr>
      <dsp:spPr>
        <a:xfrm>
          <a:off x="6948263" y="1523"/>
          <a:ext cx="2269713" cy="2946026"/>
        </a:xfrm>
        <a:prstGeom prst="rect">
          <a:avLst/>
        </a:prstGeom>
        <a:gradFill rotWithShape="0">
          <a:gsLst>
            <a:gs pos="0">
              <a:schemeClr val="accent2">
                <a:hueOff val="-762749"/>
                <a:satOff val="0"/>
                <a:lumOff val="-7059"/>
                <a:alphaOff val="0"/>
                <a:tint val="60000"/>
                <a:satMod val="160000"/>
              </a:schemeClr>
            </a:gs>
            <a:gs pos="46000">
              <a:schemeClr val="accent2">
                <a:hueOff val="-762749"/>
                <a:satOff val="0"/>
                <a:lumOff val="-7059"/>
                <a:alphaOff val="0"/>
                <a:tint val="86000"/>
                <a:satMod val="160000"/>
              </a:schemeClr>
            </a:gs>
            <a:gs pos="100000">
              <a:schemeClr val="accent2">
                <a:hueOff val="-762749"/>
                <a:satOff val="0"/>
                <a:lumOff val="-7059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2">
              <a:hueOff val="-762749"/>
              <a:satOff val="0"/>
              <a:lumOff val="-7059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Формування в учнів вміння працювати з нормативними актами</a:t>
          </a:r>
          <a:endParaRPr lang="ru-RU" sz="2400" b="1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6948263" y="1523"/>
        <a:ext cx="2269713" cy="2946026"/>
      </dsp:txXfrm>
    </dsp:sp>
    <dsp:sp modelId="{46DE9C34-F1A2-45CB-92E8-FE6AE564825F}">
      <dsp:nvSpPr>
        <dsp:cNvPr id="0" name=""/>
        <dsp:cNvSpPr/>
      </dsp:nvSpPr>
      <dsp:spPr>
        <a:xfrm>
          <a:off x="683581" y="3321961"/>
          <a:ext cx="3728911" cy="2627316"/>
        </a:xfrm>
        <a:prstGeom prst="rect">
          <a:avLst/>
        </a:prstGeom>
        <a:gradFill rotWithShape="0">
          <a:gsLst>
            <a:gs pos="0">
              <a:schemeClr val="accent2">
                <a:hueOff val="-1144123"/>
                <a:satOff val="0"/>
                <a:lumOff val="-10588"/>
                <a:alphaOff val="0"/>
                <a:tint val="60000"/>
                <a:satMod val="160000"/>
              </a:schemeClr>
            </a:gs>
            <a:gs pos="46000">
              <a:schemeClr val="accent2">
                <a:hueOff val="-1144123"/>
                <a:satOff val="0"/>
                <a:lumOff val="-10588"/>
                <a:alphaOff val="0"/>
                <a:tint val="86000"/>
                <a:satMod val="160000"/>
              </a:schemeClr>
            </a:gs>
            <a:gs pos="100000">
              <a:schemeClr val="accent2">
                <a:hueOff val="-1144123"/>
                <a:satOff val="0"/>
                <a:lumOff val="-10588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2">
              <a:hueOff val="-1144123"/>
              <a:satOff val="0"/>
              <a:lumOff val="-10588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Розвиток творчих здібностей учнів</a:t>
          </a:r>
          <a:endParaRPr lang="ru-RU" sz="2400" b="1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683581" y="3321961"/>
        <a:ext cx="3728911" cy="2627316"/>
      </dsp:txXfrm>
    </dsp:sp>
    <dsp:sp modelId="{2C787AC2-4442-450A-931B-9A17489C067D}">
      <dsp:nvSpPr>
        <dsp:cNvPr id="0" name=""/>
        <dsp:cNvSpPr/>
      </dsp:nvSpPr>
      <dsp:spPr>
        <a:xfrm>
          <a:off x="4875548" y="3323125"/>
          <a:ext cx="3728911" cy="2587043"/>
        </a:xfrm>
        <a:prstGeom prst="rect">
          <a:avLst/>
        </a:prstGeom>
        <a:gradFill rotWithShape="0">
          <a:gsLst>
            <a:gs pos="0">
              <a:schemeClr val="accent2">
                <a:hueOff val="-1525497"/>
                <a:satOff val="0"/>
                <a:lumOff val="-14118"/>
                <a:alphaOff val="0"/>
                <a:tint val="60000"/>
                <a:satMod val="160000"/>
              </a:schemeClr>
            </a:gs>
            <a:gs pos="46000">
              <a:schemeClr val="accent2">
                <a:hueOff val="-1525497"/>
                <a:satOff val="0"/>
                <a:lumOff val="-14118"/>
                <a:alphaOff val="0"/>
                <a:tint val="86000"/>
                <a:satMod val="160000"/>
              </a:schemeClr>
            </a:gs>
            <a:gs pos="100000">
              <a:schemeClr val="accent2">
                <a:hueOff val="-1525497"/>
                <a:satOff val="0"/>
                <a:lumOff val="-14118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2">
              <a:hueOff val="-1525497"/>
              <a:satOff val="0"/>
              <a:lumOff val="-14118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Виховувати в дітей повагу до прав людини</a:t>
          </a:r>
          <a:endParaRPr lang="ru-RU" sz="2400" b="1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4875548" y="3323125"/>
        <a:ext cx="3728911" cy="25870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B243A3CE-8B0B-4B1E-8CF9-32AA76960311}" type="datetimeFigureOut">
              <a:rPr lang="ru-RU"/>
              <a:pPr>
                <a:defRPr/>
              </a:pPr>
              <a:t>23.02.2015</a:t>
            </a:fld>
            <a:endParaRPr lang="ru-RU"/>
          </a:p>
        </p:txBody>
      </p:sp>
      <p:sp>
        <p:nvSpPr>
          <p:cNvPr id="6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9A4AF9C-2364-4EF4-85EC-5D3FC2D3B9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1E8F8-8D55-4DCA-A8A7-2EA192101F24}" type="datetimeFigureOut">
              <a:rPr lang="ru-RU"/>
              <a:pPr>
                <a:defRPr/>
              </a:pPr>
              <a:t>23.02.2015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AE7A2-2CB0-49D0-90AD-9F57839A21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12EBE-4CFD-4459-8FC9-DBCD820CD13F}" type="datetimeFigureOut">
              <a:rPr lang="ru-RU"/>
              <a:pPr>
                <a:defRPr/>
              </a:pPr>
              <a:t>23.02.2015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DB4B9-38A7-4BFB-95CA-9F97FA5BA6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94FCA-B78C-453E-8F5B-F59DF9663353}" type="datetimeFigureOut">
              <a:rPr lang="ru-RU"/>
              <a:pPr>
                <a:defRPr/>
              </a:pPr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0C66D-9479-4150-869E-AE80D0831C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Равнобедренный треугольник 4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B1DE8-CC87-4C6A-A8FA-77EE90A7A5EE}" type="datetimeFigureOut">
              <a:rPr lang="ru-RU"/>
              <a:pPr>
                <a:defRPr/>
              </a:pPr>
              <a:t>23.02.2015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82B2F2-9F0A-44E3-8C17-24F55E6572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01C64-51B8-462A-BAD4-BC5F7914C691}" type="datetimeFigureOut">
              <a:rPr lang="ru-RU"/>
              <a:pPr>
                <a:defRPr/>
              </a:pPr>
              <a:t>23.02.2015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BBAF8-3ADE-430C-A33B-797795FD38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F1095-3836-49E2-82B7-9B282BC82FCF}" type="datetimeFigureOut">
              <a:rPr lang="ru-RU"/>
              <a:pPr>
                <a:defRPr/>
              </a:pPr>
              <a:t>23.02.2015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80B2AB98-C3CC-468C-B103-E9A03DAA0E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250C1-B1BE-4AA5-B17B-4939678A2E72}" type="datetimeFigureOut">
              <a:rPr lang="ru-RU"/>
              <a:pPr>
                <a:defRPr/>
              </a:pPr>
              <a:t>23.02.2015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353D4-89AD-4BAF-9F89-F35D5D9AF3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8DF1C-E856-4B2D-872C-FB7942E401AE}" type="datetimeFigureOut">
              <a:rPr lang="ru-RU"/>
              <a:pPr>
                <a:defRPr/>
              </a:pPr>
              <a:t>23.02.2015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70EEB-0E70-43D8-9286-A98A66AFA2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B4F4E7C3-F8BC-4B85-A602-091ADF653CF4}" type="datetimeFigureOut">
              <a:rPr lang="ru-RU"/>
              <a:pPr>
                <a:defRPr/>
              </a:pPr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44589F21-5BFD-4768-9990-3211C6AFB3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0A469EAF-FF0A-4D3F-8378-698A025E8005}" type="datetimeFigureOut">
              <a:rPr lang="ru-RU"/>
              <a:pPr>
                <a:defRPr/>
              </a:pPr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808FF59E-81EE-452D-B71A-FB2877CC9A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C8D6574-D76D-4ADC-9F6B-894332BC348C}" type="datetimeFigureOut">
              <a:rPr lang="ru-RU"/>
              <a:pPr>
                <a:defRPr/>
              </a:pPr>
              <a:t>23.02.2015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DE4D3CE-3780-41E0-9F9D-BF28FAC399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08" r:id="rId4"/>
    <p:sldLayoutId id="2147483716" r:id="rId5"/>
    <p:sldLayoutId id="2147483709" r:id="rId6"/>
    <p:sldLayoutId id="2147483710" r:id="rId7"/>
    <p:sldLayoutId id="2147483717" r:id="rId8"/>
    <p:sldLayoutId id="2147483718" r:id="rId9"/>
    <p:sldLayoutId id="2147483711" r:id="rId10"/>
    <p:sldLayoutId id="2147483712" r:id="rId11"/>
  </p:sldLayoutIdLst>
  <p:txStyles>
    <p:titleStyle>
      <a:lvl1pPr marL="484188" indent="-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260648"/>
            <a:ext cx="8062912" cy="2190105"/>
          </a:xfrm>
        </p:spPr>
        <p:txBody>
          <a:bodyPr>
            <a:noAutofit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uk-UA" sz="72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Проект</a:t>
            </a:r>
            <a:br>
              <a:rPr lang="uk-UA" sz="72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uk-UA" sz="7200" b="1" i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“Права</a:t>
            </a:r>
            <a:r>
              <a:rPr lang="uk-UA" sz="72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uk-UA" sz="7200" b="1" i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дитини”</a:t>
            </a:r>
            <a:endParaRPr lang="ru-RU" sz="7200" b="1" i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4" name="Рисунок 3" descr="0001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2492896"/>
            <a:ext cx="6008814" cy="3755509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5" name="Прямоугольник 4"/>
          <p:cNvSpPr/>
          <p:nvPr/>
        </p:nvSpPr>
        <p:spPr>
          <a:xfrm>
            <a:off x="0" y="3068960"/>
            <a:ext cx="316343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8056" indent="-384048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uk-UA" sz="20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    Керівник проекту: вчитель історії та правознавства </a:t>
            </a:r>
            <a:r>
              <a:rPr lang="uk-UA" sz="2000" b="1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Стеценко</a:t>
            </a:r>
            <a:r>
              <a:rPr lang="uk-UA" sz="20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Г.М.</a:t>
            </a:r>
          </a:p>
          <a:p>
            <a:pPr marL="448056" indent="-384048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uk-UA" b="1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 marL="448056" indent="-384048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uk-UA" b="1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 marL="448056" indent="-384048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uk-UA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Автори та виконавці: Клименко А., </a:t>
            </a:r>
            <a:r>
              <a:rPr lang="uk-UA" b="1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Бовтенко</a:t>
            </a:r>
            <a:r>
              <a:rPr lang="uk-UA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С., </a:t>
            </a:r>
          </a:p>
          <a:p>
            <a:pPr marL="448056" indent="-384048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uk-UA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учениці 10-Б класу 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uk-UA" b="1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 marL="448056" indent="-384048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uk-UA" b="1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2241938"/>
          </a:xfrm>
        </p:spPr>
        <p:txBody>
          <a:bodyPr>
            <a:noAutofit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uk-UA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/>
            </a:r>
            <a:br>
              <a:rPr lang="uk-UA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uk-UA" sz="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/>
            </a:r>
            <a:br>
              <a:rPr lang="uk-UA" sz="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uk-UA" sz="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/>
            </a:r>
            <a:br>
              <a:rPr lang="uk-UA" sz="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uk-UA" sz="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/>
            </a:r>
            <a:br>
              <a:rPr lang="uk-UA" sz="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uk-UA" sz="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/>
            </a:r>
            <a:br>
              <a:rPr lang="uk-UA" sz="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uk-UA" sz="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/>
            </a:r>
            <a:br>
              <a:rPr lang="uk-UA" sz="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uk-UA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Інформування суспільства про результати проекту:</a:t>
            </a:r>
            <a:endParaRPr lang="ru-RU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411892"/>
          </a:xfrm>
        </p:spPr>
        <p:txBody>
          <a:bodyPr>
            <a:normAutofit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b="1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 marL="448056" indent="-384048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b="1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 marL="448056" indent="-384048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sz="800" b="1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 marL="448056" indent="-384048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sz="800" b="1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 marL="448056" indent="-384048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Організація перегляду готових відеороликів з подальшим обговоренням та дебатами з теми</a:t>
            </a:r>
            <a:endParaRPr lang="ru-RU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399032"/>
          </a:xfrm>
        </p:spPr>
        <p:txBody>
          <a:bodyPr>
            <a:normAutofit/>
          </a:bodyPr>
          <a:lstStyle/>
          <a:p>
            <a:pPr indent="0" algn="ctr" eaLnBrk="1" hangingPunct="1">
              <a:defRPr/>
            </a:pPr>
            <a:r>
              <a:rPr lang="uk-UA" sz="5400" b="1" dirty="0" smtClean="0"/>
              <a:t>Бюджет проекту:</a:t>
            </a:r>
            <a:endParaRPr lang="ru-RU" sz="5400" b="1" dirty="0"/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611560" y="3140968"/>
            <a:ext cx="8229600" cy="3087216"/>
          </a:xfrm>
        </p:spPr>
        <p:txBody>
          <a:bodyPr/>
          <a:lstStyle/>
          <a:p>
            <a:pPr eaLnBrk="1" hangingPunct="1"/>
            <a:r>
              <a:rPr lang="uk-UA" b="1" dirty="0" smtClean="0"/>
              <a:t>Оплата Інтернет – ресурсів  та пошукових систем</a:t>
            </a:r>
          </a:p>
          <a:p>
            <a:pPr eaLnBrk="1" hangingPunct="1"/>
            <a:r>
              <a:rPr lang="uk-UA" b="1" dirty="0" smtClean="0"/>
              <a:t>Затрати на відео зйомку та монтаж відеоролику</a:t>
            </a:r>
            <a:endParaRPr lang="ru-RU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99392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0" y="908720"/>
          <a:ext cx="9828584" cy="5949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3568" y="0"/>
            <a:ext cx="8208912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Мета проекту</a:t>
            </a:r>
            <a:endParaRPr lang="ru-RU" sz="5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8416" y="0"/>
            <a:ext cx="7427168" cy="1217290"/>
          </a:xfrm>
        </p:spPr>
        <p:txBody>
          <a:bodyPr>
            <a:normAutofit fontScale="90000"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uk-UA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Завдання проекту:</a:t>
            </a:r>
            <a:endParaRPr lang="ru-RU" sz="6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72000"/>
          </a:xfrm>
        </p:spPr>
        <p:txBody>
          <a:bodyPr>
            <a:normAutofit/>
          </a:bodyPr>
          <a:lstStyle/>
          <a:p>
            <a:pPr marL="578358" indent="-51435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32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Провести пошукову роботу,зібрати та систематизувати інформації щодо прав дитини та їх дотримання в Україні;</a:t>
            </a:r>
          </a:p>
          <a:p>
            <a:pPr marL="578358" indent="-51435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32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Провести опитування  учнів школи щодо знання прав дитини;</a:t>
            </a:r>
          </a:p>
          <a:p>
            <a:pPr marL="578358" indent="-51435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32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Зняти та змонтувати </a:t>
            </a:r>
            <a:r>
              <a:rPr lang="uk-UA" sz="3200" b="1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відеоролік</a:t>
            </a:r>
            <a:r>
              <a:rPr lang="uk-UA" sz="32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uk-UA" sz="3200" b="1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“Права</a:t>
            </a:r>
            <a:r>
              <a:rPr lang="uk-UA" sz="32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uk-UA" sz="3200" b="1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дитини”</a:t>
            </a:r>
            <a:endParaRPr lang="uk-UA" sz="3200" b="1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 marL="578358" indent="-51435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3600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060848"/>
            <a:ext cx="8157592" cy="4225672"/>
          </a:xfrm>
        </p:spPr>
        <p:txBody>
          <a:bodyPr>
            <a:normAutofit fontScale="77500" lnSpcReduction="20000"/>
          </a:bodyPr>
          <a:lstStyle/>
          <a:p>
            <a:pPr marL="448056" indent="-384048" eaLnBrk="1" fontAlgn="auto" hangingPunct="1">
              <a:spcAft>
                <a:spcPts val="0"/>
              </a:spcAft>
              <a:buNone/>
              <a:defRPr/>
            </a:pPr>
            <a:endParaRPr lang="uk-UA" sz="3900" b="1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 marL="448056" indent="-384048" eaLnBrk="1" fontAlgn="auto" hangingPunct="1">
              <a:spcAft>
                <a:spcPts val="0"/>
              </a:spcAft>
              <a:defRPr/>
            </a:pPr>
            <a:endParaRPr lang="uk-UA" sz="3900" b="1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 marL="448056" indent="-384048" eaLnBrk="1" fontAlgn="auto" hangingPunct="1">
              <a:spcAft>
                <a:spcPts val="0"/>
              </a:spcAft>
              <a:defRPr/>
            </a:pPr>
            <a:r>
              <a:rPr lang="uk-UA" sz="39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Об'єднання учнів в групи;</a:t>
            </a:r>
          </a:p>
          <a:p>
            <a:pPr marL="448056" indent="-384048" eaLnBrk="1" fontAlgn="auto" hangingPunct="1">
              <a:spcAft>
                <a:spcPts val="0"/>
              </a:spcAft>
              <a:defRPr/>
            </a:pPr>
            <a:r>
              <a:rPr lang="uk-UA" sz="39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Проведення пошукової роботи;</a:t>
            </a:r>
          </a:p>
          <a:p>
            <a:pPr marL="448056" indent="-384048" eaLnBrk="1" fontAlgn="auto" hangingPunct="1">
              <a:spcAft>
                <a:spcPts val="0"/>
              </a:spcAft>
              <a:defRPr/>
            </a:pPr>
            <a:r>
              <a:rPr lang="uk-UA" sz="39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Проведення опитування серед учнів школи;</a:t>
            </a:r>
          </a:p>
          <a:p>
            <a:pPr marL="448056" indent="-384048" eaLnBrk="1" fontAlgn="auto" hangingPunct="1">
              <a:spcAft>
                <a:spcPts val="0"/>
              </a:spcAft>
              <a:defRPr/>
            </a:pPr>
            <a:r>
              <a:rPr lang="uk-UA" sz="39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Зйомка та монтаж відеоролику;</a:t>
            </a:r>
          </a:p>
          <a:p>
            <a:pPr marL="448056" indent="-384048" eaLnBrk="1" fontAlgn="auto" hangingPunct="1">
              <a:spcAft>
                <a:spcPts val="0"/>
              </a:spcAft>
              <a:defRPr/>
            </a:pPr>
            <a:r>
              <a:rPr lang="uk-UA" sz="39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Презентація результатів проектної роботи</a:t>
            </a:r>
            <a:endParaRPr lang="ru-RU" sz="3900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03648" y="548680"/>
            <a:ext cx="66967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8056" indent="-384048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uk-UA" sz="54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Етапи реалізації проекту: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-26988"/>
            <a:ext cx="8229600" cy="4572001"/>
          </a:xfrm>
        </p:spPr>
        <p:txBody>
          <a:bodyPr>
            <a:normAutofit/>
          </a:bodyPr>
          <a:lstStyle/>
          <a:p>
            <a:pPr marL="448056" indent="-384048"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Календарне</a:t>
            </a:r>
            <a:r>
              <a:rPr lang="ru-RU" sz="36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3600" b="1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планування</a:t>
            </a:r>
            <a:r>
              <a:rPr lang="ru-RU" sz="36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: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9" y="714354"/>
          <a:ext cx="8072493" cy="5397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0831"/>
                <a:gridCol w="2690831"/>
                <a:gridCol w="2690831"/>
              </a:tblGrid>
              <a:tr h="367943">
                <a:tc>
                  <a:txBody>
                    <a:bodyPr/>
                    <a:lstStyle/>
                    <a:p>
                      <a:r>
                        <a:rPr lang="uk-UA" dirty="0" smtClean="0"/>
                        <a:t>Захід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Термін</a:t>
                      </a:r>
                      <a:r>
                        <a:rPr lang="uk-UA" baseline="0" dirty="0" smtClean="0"/>
                        <a:t> виконання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Відповідальні</a:t>
                      </a:r>
                      <a:endParaRPr lang="ru-RU" dirty="0"/>
                    </a:p>
                  </a:txBody>
                  <a:tcPr/>
                </a:tc>
              </a:tr>
              <a:tr h="1451610">
                <a:tc>
                  <a:txBody>
                    <a:bodyPr/>
                    <a:lstStyle/>
                    <a:p>
                      <a:r>
                        <a:rPr lang="uk-UA" dirty="0" smtClean="0"/>
                        <a:t>Проведення пошукової роботи, проведення опитування серед учнів школи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Січень 2015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err="1" smtClean="0"/>
                        <a:t>Бовтенко</a:t>
                      </a:r>
                      <a:r>
                        <a:rPr lang="uk-UA" baseline="0" dirty="0" smtClean="0"/>
                        <a:t> Софія,учениця 10-Б класу</a:t>
                      </a:r>
                      <a:endParaRPr lang="ru-RU" dirty="0"/>
                    </a:p>
                  </a:txBody>
                  <a:tcPr/>
                </a:tc>
              </a:tr>
              <a:tr h="1451610">
                <a:tc>
                  <a:txBody>
                    <a:bodyPr/>
                    <a:lstStyle/>
                    <a:p>
                      <a:r>
                        <a:rPr lang="uk-UA" dirty="0" smtClean="0"/>
                        <a:t>Збір та систематизація матеріалу,проведення опитування серед учнів школи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Лютий 2015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err="1" smtClean="0"/>
                        <a:t>Бовтенко</a:t>
                      </a:r>
                      <a:r>
                        <a:rPr lang="uk-UA" baseline="0" dirty="0" smtClean="0"/>
                        <a:t> Софія,учениця 10-Б класу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907256">
                <a:tc>
                  <a:txBody>
                    <a:bodyPr/>
                    <a:lstStyle/>
                    <a:p>
                      <a:r>
                        <a:rPr lang="uk-UA" dirty="0" smtClean="0"/>
                        <a:t>Знімання та монтаж відеоролику </a:t>
                      </a:r>
                      <a:r>
                        <a:rPr lang="uk-UA" dirty="0" err="1" smtClean="0"/>
                        <a:t>“Права</a:t>
                      </a:r>
                      <a:r>
                        <a:rPr lang="uk-UA" dirty="0" smtClean="0"/>
                        <a:t> </a:t>
                      </a:r>
                      <a:r>
                        <a:rPr lang="uk-UA" dirty="0" err="1" smtClean="0"/>
                        <a:t>дитини”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Березень 2015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Клименко Анна,учениця 10-Б класу</a:t>
                      </a:r>
                      <a:endParaRPr lang="ru-RU" dirty="0"/>
                    </a:p>
                  </a:txBody>
                  <a:tcPr/>
                </a:tc>
              </a:tr>
              <a:tr h="1179433">
                <a:tc>
                  <a:txBody>
                    <a:bodyPr/>
                    <a:lstStyle/>
                    <a:p>
                      <a:r>
                        <a:rPr lang="uk-UA" dirty="0" smtClean="0"/>
                        <a:t>Презентація результатів проектної</a:t>
                      </a:r>
                      <a:r>
                        <a:rPr lang="uk-UA" baseline="0" dirty="0" smtClean="0"/>
                        <a:t> роботи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Квітень 2015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Клименко Анна,учениця 10-Б класу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Содержимое 3"/>
          <p:cNvSpPr>
            <a:spLocks noGrp="1"/>
          </p:cNvSpPr>
          <p:nvPr>
            <p:ph idx="1"/>
          </p:nvPr>
        </p:nvSpPr>
        <p:spPr>
          <a:xfrm>
            <a:off x="457200" y="571500"/>
            <a:ext cx="8229600" cy="588327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uk-UA" sz="5400" b="1" dirty="0" smtClean="0">
                <a:solidFill>
                  <a:schemeClr val="accent1"/>
                </a:solidFill>
              </a:rPr>
              <a:t>Ресурси проекту:</a:t>
            </a:r>
          </a:p>
          <a:p>
            <a:pPr eaLnBrk="1" hangingPunct="1">
              <a:buFont typeface="Wingdings 2" pitchFamily="18" charset="2"/>
              <a:buNone/>
            </a:pPr>
            <a:endParaRPr lang="uk-UA" dirty="0" smtClean="0"/>
          </a:p>
          <a:p>
            <a:pPr eaLnBrk="1" hangingPunct="1">
              <a:buFont typeface="Wingdings 2" pitchFamily="18" charset="2"/>
              <a:buNone/>
            </a:pPr>
            <a:endParaRPr lang="uk-UA" dirty="0" smtClean="0"/>
          </a:p>
          <a:p>
            <a:pPr eaLnBrk="1" hangingPunct="1"/>
            <a:r>
              <a:rPr lang="uk-UA" b="1" dirty="0" smtClean="0"/>
              <a:t>Результати опитування учнів школи щодо знань прав дитини;</a:t>
            </a:r>
          </a:p>
          <a:p>
            <a:pPr eaLnBrk="1" hangingPunct="1"/>
            <a:r>
              <a:rPr lang="uk-UA" b="1" dirty="0" smtClean="0"/>
              <a:t>Інтернет ресурси;</a:t>
            </a:r>
          </a:p>
          <a:p>
            <a:pPr eaLnBrk="1" hangingPunct="1"/>
            <a:r>
              <a:rPr lang="uk-UA" b="1" dirty="0" smtClean="0"/>
              <a:t>Конституція України;</a:t>
            </a:r>
          </a:p>
          <a:p>
            <a:pPr eaLnBrk="1" hangingPunct="1"/>
            <a:r>
              <a:rPr lang="uk-UA" b="1" dirty="0" smtClean="0"/>
              <a:t>Декларація прав дитини;</a:t>
            </a:r>
          </a:p>
          <a:p>
            <a:pPr eaLnBrk="1" hangingPunct="1"/>
            <a:r>
              <a:rPr lang="uk-UA" b="1" dirty="0" smtClean="0"/>
              <a:t>Література з правознавства</a:t>
            </a: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0" algn="ctr" eaLnBrk="1" hangingPunct="1">
              <a:defRPr/>
            </a:pPr>
            <a:r>
              <a:rPr lang="uk-UA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Оцінка та звітність: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uk-UA" b="1" dirty="0" smtClean="0"/>
              <a:t>Проект є виконаним за умов презентації відеоролику,що міститиме розгорнуту інформацію про права дитини з різних джерел. Може бути доповненим впродовж  більш детального вивчення учнями курсу </a:t>
            </a:r>
            <a:r>
              <a:rPr lang="uk-UA" b="1" dirty="0" err="1" smtClean="0"/>
              <a:t>“Основи</a:t>
            </a:r>
            <a:r>
              <a:rPr lang="uk-UA" b="1" dirty="0" smtClean="0"/>
              <a:t> </a:t>
            </a:r>
            <a:r>
              <a:rPr lang="uk-UA" b="1" dirty="0" err="1" smtClean="0"/>
              <a:t>правознавства”</a:t>
            </a:r>
            <a:endParaRPr lang="ru-RU" b="1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6242466"/>
          </a:xfrm>
        </p:spPr>
        <p:txBody>
          <a:bodyPr>
            <a:normAutofit/>
          </a:bodyPr>
          <a:lstStyle/>
          <a:p>
            <a:pPr marL="578358" indent="-514350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uk-UA" sz="800" b="1" dirty="0" smtClean="0">
              <a:ln w="10160">
                <a:solidFill>
                  <a:schemeClr val="accent1"/>
                </a:solidFill>
                <a:prstDash val="solid"/>
              </a:ln>
              <a:solidFill>
                <a:schemeClr val="accent1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 marL="578358" indent="-514350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uk-UA" sz="800" b="1" dirty="0" smtClean="0">
              <a:ln w="10160">
                <a:solidFill>
                  <a:schemeClr val="accent1"/>
                </a:solidFill>
                <a:prstDash val="solid"/>
              </a:ln>
              <a:solidFill>
                <a:schemeClr val="accent1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 marL="578358" indent="-514350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uk-UA" sz="48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Перспективність проекту:</a:t>
            </a:r>
            <a:endParaRPr lang="uk-UA" sz="800" b="1" dirty="0" smtClean="0">
              <a:ln w="10160">
                <a:solidFill>
                  <a:schemeClr val="accent1"/>
                </a:solidFill>
                <a:prstDash val="solid"/>
              </a:ln>
              <a:solidFill>
                <a:schemeClr val="accent1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 marL="578358" indent="-514350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uk-UA" sz="4800" b="1" dirty="0" smtClean="0">
              <a:ln w="10160">
                <a:solidFill>
                  <a:schemeClr val="accent1"/>
                </a:solidFill>
                <a:prstDash val="solid"/>
              </a:ln>
              <a:solidFill>
                <a:schemeClr val="accent1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 marL="578358" indent="-51435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Проект може бути корисним для проведення виховних годин правової спрямованості,уроків з правознавства,в якості додаткового матеріалу для учнів,які готуються до предметних олімпіад</a:t>
            </a:r>
            <a:endParaRPr lang="ru-RU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151</TotalTime>
  <Words>314</Words>
  <Application>Microsoft Office PowerPoint</Application>
  <PresentationFormat>Экран (4:3)</PresentationFormat>
  <Paragraphs>68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Яркая</vt:lpstr>
      <vt:lpstr>Проект “Права дитини”</vt:lpstr>
      <vt:lpstr>Слайд 2</vt:lpstr>
      <vt:lpstr>Слайд 3</vt:lpstr>
      <vt:lpstr>Завдання проекту:</vt:lpstr>
      <vt:lpstr>Слайд 5</vt:lpstr>
      <vt:lpstr>Слайд 6</vt:lpstr>
      <vt:lpstr>Слайд 7</vt:lpstr>
      <vt:lpstr>Оцінка та звітність:</vt:lpstr>
      <vt:lpstr>Слайд 9</vt:lpstr>
      <vt:lpstr>      Інформування суспільства про результати проекту:</vt:lpstr>
      <vt:lpstr>Бюджет проекту: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Проект: “Права дитини”</dc:title>
  <dc:creator>Школа</dc:creator>
  <cp:lastModifiedBy>Школа</cp:lastModifiedBy>
  <cp:revision>16</cp:revision>
  <dcterms:created xsi:type="dcterms:W3CDTF">2015-02-17T09:12:25Z</dcterms:created>
  <dcterms:modified xsi:type="dcterms:W3CDTF">2015-02-23T09:58:49Z</dcterms:modified>
</cp:coreProperties>
</file>