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Історія сім</a:t>
            </a:r>
            <a:r>
              <a:rPr lang="en-US" dirty="0" smtClean="0"/>
              <a:t>’</a:t>
            </a:r>
            <a:r>
              <a:rPr lang="uk-UA" dirty="0" smtClean="0"/>
              <a:t>ї </a:t>
            </a:r>
            <a:r>
              <a:rPr lang="uk-UA" dirty="0" err="1" smtClean="0"/>
              <a:t>Польшикова</a:t>
            </a:r>
            <a:r>
              <a:rPr lang="uk-UA" dirty="0" smtClean="0"/>
              <a:t> Михайла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«Врятувати від забуття»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04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Його дружина, моя прабабуся </a:t>
            </a:r>
            <a:r>
              <a:rPr lang="uk-UA" dirty="0" err="1"/>
              <a:t>Польшикова</a:t>
            </a:r>
            <a:r>
              <a:rPr lang="uk-UA" dirty="0"/>
              <a:t> Надія Георгіївна (в дівоцтві </a:t>
            </a:r>
            <a:r>
              <a:rPr lang="uk-UA" dirty="0" err="1"/>
              <a:t>Єрьоміна</a:t>
            </a:r>
            <a:r>
              <a:rPr lang="uk-UA" dirty="0"/>
              <a:t>)  народилася  в Запоріжжі. Під час війни родина переїхала у село Біле </a:t>
            </a:r>
            <a:r>
              <a:rPr lang="uk-UA" dirty="0" err="1"/>
              <a:t>Обоянського</a:t>
            </a:r>
            <a:r>
              <a:rPr lang="uk-UA" dirty="0"/>
              <a:t>  району Курської області. Після війни закінчила Белгородське педучилище. Працювала вчителем в  начальних класах, директором начальної школи.  Вона гарно співала, грала на гітарі, брала участь у виступах Народного Художнього театру.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10552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34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193594"/>
            <a:ext cx="6019800" cy="367556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Батько мого прадіда </a:t>
            </a:r>
            <a:r>
              <a:rPr lang="uk-UA" dirty="0" err="1"/>
              <a:t>Польшикова</a:t>
            </a:r>
            <a:r>
              <a:rPr lang="uk-UA" dirty="0"/>
              <a:t> Михайла Федоровича, </a:t>
            </a:r>
            <a:r>
              <a:rPr lang="uk-UA" dirty="0" err="1"/>
              <a:t>Польшиков</a:t>
            </a:r>
            <a:r>
              <a:rPr lang="uk-UA" dirty="0"/>
              <a:t> Федір Трохимович, народився у селянської родині. Він приймав участь у багатьох війнах: </a:t>
            </a:r>
            <a:r>
              <a:rPr lang="uk-UA" dirty="0" err="1"/>
              <a:t>російсько</a:t>
            </a:r>
            <a:r>
              <a:rPr lang="uk-UA" dirty="0"/>
              <a:t> </a:t>
            </a:r>
            <a:r>
              <a:rPr lang="uk-UA" dirty="0" err="1"/>
              <a:t>–японській</a:t>
            </a:r>
            <a:r>
              <a:rPr lang="uk-UA" dirty="0"/>
              <a:t>, Першій світовій, громадянській , фінській, Другій світовій. Приймав участь у бойових діях на </a:t>
            </a:r>
            <a:r>
              <a:rPr lang="uk-UA" dirty="0" err="1"/>
              <a:t>Халхін-Голі</a:t>
            </a:r>
            <a:r>
              <a:rPr lang="uk-UA" dirty="0"/>
              <a:t>.  Другу світову закінчив на Далекому Сході у боях з японцями. Повернувся до дому без тяжких поранень і прожив до 103 років. </a:t>
            </a:r>
          </a:p>
          <a:p>
            <a:r>
              <a:rPr lang="uk-UA" dirty="0"/>
              <a:t>А його батько Трохим, мій </a:t>
            </a:r>
            <a:r>
              <a:rPr lang="uk-UA" dirty="0" err="1"/>
              <a:t>прапрапрадід</a:t>
            </a:r>
            <a:r>
              <a:rPr lang="uk-UA" dirty="0"/>
              <a:t>  прожив 105 років. </a:t>
            </a:r>
          </a:p>
          <a:p>
            <a:r>
              <a:rPr lang="uk-UA" dirty="0"/>
              <a:t>Дружина  </a:t>
            </a:r>
            <a:r>
              <a:rPr lang="uk-UA" dirty="0" err="1"/>
              <a:t>Польшикова</a:t>
            </a:r>
            <a:r>
              <a:rPr lang="uk-UA" dirty="0"/>
              <a:t> Федора Трохимовича, </a:t>
            </a:r>
            <a:r>
              <a:rPr lang="uk-UA" dirty="0" err="1"/>
              <a:t>Польшикова</a:t>
            </a:r>
            <a:r>
              <a:rPr lang="uk-UA" dirty="0"/>
              <a:t> Марія, була звичайною селянкою. Займалася домівкою, ростила дітей.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3594"/>
            <a:ext cx="6005266" cy="36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764704"/>
            <a:ext cx="6019800" cy="475252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25000" lnSpcReduction="20000"/>
          </a:bodyPr>
          <a:lstStyle/>
          <a:p>
            <a:r>
              <a:rPr lang="uk-UA" sz="3600" dirty="0"/>
              <a:t>Мій прапрадід Георгій </a:t>
            </a:r>
            <a:r>
              <a:rPr lang="uk-UA" sz="3600" dirty="0" err="1"/>
              <a:t>Єрьомін</a:t>
            </a:r>
            <a:r>
              <a:rPr lang="uk-UA" sz="3600" dirty="0"/>
              <a:t> , батько моєї  прабабусі </a:t>
            </a:r>
            <a:r>
              <a:rPr lang="uk-UA" sz="3600" dirty="0" err="1"/>
              <a:t>Польшикової</a:t>
            </a:r>
            <a:r>
              <a:rPr lang="uk-UA" sz="3600" dirty="0"/>
              <a:t>  Надії  Георгіївни, був із заможної родини орендаторів. Його предок брав участь в Обороні  Севастополя 1854—1855 рр. Дід   Георгій </a:t>
            </a:r>
            <a:r>
              <a:rPr lang="uk-UA" sz="3600" dirty="0" err="1"/>
              <a:t>Єрьомін</a:t>
            </a:r>
            <a:r>
              <a:rPr lang="uk-UA" sz="3600" dirty="0"/>
              <a:t> мав добру  освіту. Після революції 1917 року працював викладачем у військовій школі  ім. </a:t>
            </a:r>
            <a:r>
              <a:rPr lang="uk-UA" sz="3600" dirty="0" err="1"/>
              <a:t>Лефорта</a:t>
            </a:r>
            <a:r>
              <a:rPr lang="uk-UA" sz="3600" dirty="0"/>
              <a:t> у Москві. Був направлений на відповідальну посаду на будівництво </a:t>
            </a:r>
            <a:r>
              <a:rPr lang="uk-UA" sz="3600" dirty="0" err="1"/>
              <a:t>ДніпроГЕС</a:t>
            </a:r>
            <a:r>
              <a:rPr lang="uk-UA" sz="3600" dirty="0"/>
              <a:t>. Там він познайомився зі своєю майбутньою дружиною Євгенією. Вона працювала в охороні  </a:t>
            </a:r>
            <a:r>
              <a:rPr lang="uk-UA" sz="3600" dirty="0" err="1"/>
              <a:t>ДніпроГЕСу</a:t>
            </a:r>
            <a:r>
              <a:rPr lang="uk-UA" sz="3600" dirty="0"/>
              <a:t>. Під час війни родина переїхала у село Біле </a:t>
            </a:r>
            <a:r>
              <a:rPr lang="uk-UA" sz="3600" dirty="0" err="1"/>
              <a:t>Обоянського</a:t>
            </a:r>
            <a:r>
              <a:rPr lang="uk-UA" sz="3600" dirty="0"/>
              <a:t>  району Курської області. Після  війни Георгій </a:t>
            </a:r>
            <a:r>
              <a:rPr lang="uk-UA" sz="3600" dirty="0" err="1"/>
              <a:t>Єрьомін</a:t>
            </a:r>
            <a:r>
              <a:rPr lang="uk-UA" sz="3600" dirty="0"/>
              <a:t> був призначений директором школи. Під час сталінських часів по наклепу був заарештований. Його дружина бажала справедливого розслідування справи. Вона добилася прийому у народного  комісара В.М. Молотова .  Дідуся виправдали і звільнили. Але його здоров’я  було підірвано в’язницею. Він невдовзі помер</a:t>
            </a:r>
            <a:r>
              <a:rPr lang="uk-UA" dirty="0"/>
              <a:t>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2" y="764704"/>
            <a:ext cx="59532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678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320844" cy="1368152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Батько </a:t>
            </a:r>
            <a:r>
              <a:rPr lang="uk-UA" dirty="0" err="1"/>
              <a:t>прапрабабусі</a:t>
            </a:r>
            <a:r>
              <a:rPr lang="uk-UA" dirty="0"/>
              <a:t>  Євгенії </a:t>
            </a:r>
            <a:r>
              <a:rPr lang="uk-UA" dirty="0" err="1"/>
              <a:t>Єрьоміної</a:t>
            </a:r>
            <a:r>
              <a:rPr lang="uk-UA" dirty="0"/>
              <a:t>, Сергій, був ковалем. Її мати, Марія, мала свою лавку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45" y="2636912"/>
            <a:ext cx="5238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914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548680"/>
            <a:ext cx="5256584" cy="340448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620688"/>
            <a:ext cx="3178696" cy="5399112"/>
          </a:xfrm>
        </p:spPr>
        <p:txBody>
          <a:bodyPr>
            <a:normAutofit/>
          </a:bodyPr>
          <a:lstStyle/>
          <a:p>
            <a:r>
              <a:rPr lang="uk-UA" sz="1200" dirty="0"/>
              <a:t>Мій прадід , Григорій Антонович </a:t>
            </a:r>
            <a:r>
              <a:rPr lang="uk-UA" sz="1200" dirty="0" err="1"/>
              <a:t>Михайлецький</a:t>
            </a:r>
            <a:r>
              <a:rPr lang="uk-UA" sz="1200" dirty="0"/>
              <a:t>, батько моєї бабусі </a:t>
            </a:r>
            <a:r>
              <a:rPr lang="uk-UA" sz="1200" dirty="0" err="1"/>
              <a:t>Польшикової</a:t>
            </a:r>
            <a:r>
              <a:rPr lang="uk-UA" sz="1200" dirty="0"/>
              <a:t> Людмили  Григорівни, народився  в 1910 році в Миколаївській області  у родині лікарів. Закінчив технікум, був директором  цегляного  заводу у Тернопільській області. Згодом з родиною переїхав у село </a:t>
            </a:r>
            <a:r>
              <a:rPr lang="uk-UA" sz="1200" dirty="0" err="1"/>
              <a:t>Уди</a:t>
            </a:r>
            <a:r>
              <a:rPr lang="uk-UA" sz="1200" dirty="0"/>
              <a:t> </a:t>
            </a:r>
            <a:r>
              <a:rPr lang="uk-UA" sz="1200" dirty="0" err="1"/>
              <a:t>Золочевського</a:t>
            </a:r>
            <a:r>
              <a:rPr lang="uk-UA" sz="1200" dirty="0"/>
              <a:t> району Харківської області. Працював там будівельником.</a:t>
            </a:r>
          </a:p>
          <a:p>
            <a:r>
              <a:rPr lang="uk-UA" sz="1200" dirty="0"/>
              <a:t>Моя прабабуся, Новікова Марія Петрівна, мати моєї бабусі </a:t>
            </a:r>
            <a:r>
              <a:rPr lang="uk-UA" sz="1200" dirty="0" err="1"/>
              <a:t>Польшикової</a:t>
            </a:r>
            <a:r>
              <a:rPr lang="uk-UA" sz="1200" dirty="0"/>
              <a:t> Людмили  Григорівни, народилася у 1925 році  в Томської області в родині голови колгоспу. Під час війни закінчила диверсійно-розвідницьку школу. Але не встигла прийняти участь у бойових діях. Вийшовши заміж, </a:t>
            </a:r>
            <a:r>
              <a:rPr lang="uk-UA" sz="1200" dirty="0" smtClean="0"/>
              <a:t>займалася </a:t>
            </a:r>
            <a:r>
              <a:rPr lang="uk-UA" sz="1200" dirty="0"/>
              <a:t>домівкою, ростила чотирьох доньок. Працювала на фабриці,потім  у колгоспі.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5" y="548680"/>
            <a:ext cx="5256584" cy="33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404664"/>
            <a:ext cx="2057400" cy="5253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836712"/>
            <a:ext cx="4998530" cy="380510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476672"/>
            <a:ext cx="3322712" cy="5543128"/>
          </a:xfrm>
        </p:spPr>
        <p:txBody>
          <a:bodyPr/>
          <a:lstStyle/>
          <a:p>
            <a:r>
              <a:rPr lang="uk-UA" dirty="0"/>
              <a:t>Її батько, мій прапрадід  Петро Новіков, народився у Смоленській області. Працював на фабриці. Потім був призначений головою колгоспу  у Томську область.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998530" cy="380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404664"/>
            <a:ext cx="2057400" cy="5253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5787"/>
          <a:stretch>
            <a:fillRect/>
          </a:stretch>
        </p:blipFill>
        <p:spPr>
          <a:xfrm>
            <a:off x="457200" y="457200"/>
            <a:ext cx="3538538" cy="55640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476672"/>
            <a:ext cx="4546848" cy="5543128"/>
          </a:xfrm>
        </p:spPr>
        <p:txBody>
          <a:bodyPr/>
          <a:lstStyle/>
          <a:p>
            <a:r>
              <a:rPr lang="uk-UA" dirty="0"/>
              <a:t>Моя прабабуся, </a:t>
            </a:r>
            <a:r>
              <a:rPr lang="uk-UA" dirty="0" err="1"/>
              <a:t>Товстенко</a:t>
            </a:r>
            <a:r>
              <a:rPr lang="uk-UA" dirty="0"/>
              <a:t> Віра Федорівна, мати  моєї бабусі Панченко Ганни Василівни, народилася у 1918 році в селі Азовське Запорозької  області в заможній родині козаків. Пережила голодомор 30-х років, окупацію. Після загибелі чоловіка, самотужки виростила трьох дітлахів. Все життя працювала у </a:t>
            </a:r>
            <a:r>
              <a:rPr lang="uk-UA" dirty="0" smtClean="0"/>
              <a:t>колгоспі дояркою </a:t>
            </a:r>
            <a:endParaRPr lang="uk-UA" dirty="0"/>
          </a:p>
          <a:p>
            <a:r>
              <a:rPr lang="uk-UA" dirty="0"/>
              <a:t>Мій прадід, Панченко Іван Іванович, батько мого дідуся Панченко Миколи Івановича,  народився  5 травня 1914 року у селі Веприк Гадяцького району  Полтавської області у родині селян. Переїхавши до Харкова, працював шофером. Помер у 1963 році.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05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/>
          <a:lstStyle/>
          <a:p>
            <a:r>
              <a:rPr lang="uk-UA" dirty="0"/>
              <a:t>Я, </a:t>
            </a:r>
            <a:r>
              <a:rPr lang="uk-UA" dirty="0" err="1"/>
              <a:t>Польшиков</a:t>
            </a:r>
            <a:r>
              <a:rPr lang="uk-UA" dirty="0"/>
              <a:t> Михайло Олегович, народився 15 серпня 1998 року у Харкові. Навчаюся у Харківській Спеціалізованій Школі №80 у 10-Б класі. </a:t>
            </a:r>
          </a:p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908720"/>
            <a:ext cx="6192688" cy="5166575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2" y="980728"/>
            <a:ext cx="6168687" cy="509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Батьки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1628800"/>
            <a:ext cx="2057400" cy="4419600"/>
          </a:xfrm>
        </p:spPr>
        <p:txBody>
          <a:bodyPr>
            <a:normAutofit fontScale="55000" lnSpcReduction="20000"/>
          </a:bodyPr>
          <a:lstStyle/>
          <a:p>
            <a:r>
              <a:rPr lang="uk-UA" sz="1800" dirty="0"/>
              <a:t> Мій батько, </a:t>
            </a:r>
            <a:r>
              <a:rPr lang="uk-UA" sz="1800" dirty="0" err="1"/>
              <a:t>Польшиков</a:t>
            </a:r>
            <a:r>
              <a:rPr lang="uk-UA" sz="1800" dirty="0"/>
              <a:t> Олег Володимирович, народився 28 червня 1973 року  у селищі  </a:t>
            </a:r>
            <a:r>
              <a:rPr lang="uk-UA" sz="1800" dirty="0" err="1"/>
              <a:t>Івня</a:t>
            </a:r>
            <a:r>
              <a:rPr lang="uk-UA" sz="1800" dirty="0"/>
              <a:t> Білгородської області Російської Федерації. Його сім</a:t>
            </a:r>
            <a:r>
              <a:rPr lang="ru-RU" sz="1800" dirty="0"/>
              <a:t>`</a:t>
            </a:r>
            <a:r>
              <a:rPr lang="uk-UA" sz="1800" dirty="0"/>
              <a:t>я переїхала до Харкова, де він закінчив середню школу № 4.  У 1997 році він закінчив ХДАЗТ. Зараз мій батько займається підприємницькою діяльністю. У Академії він познайомився з моєю матір’ю.</a:t>
            </a:r>
          </a:p>
          <a:p>
            <a:r>
              <a:rPr lang="uk-UA" sz="1800" dirty="0"/>
              <a:t> Моя мати, </a:t>
            </a:r>
            <a:r>
              <a:rPr lang="uk-UA" sz="1800" dirty="0" err="1"/>
              <a:t>Польшикова</a:t>
            </a:r>
            <a:r>
              <a:rPr lang="uk-UA" sz="1800" dirty="0"/>
              <a:t> Наталія Миколаївна ( в дівоцтві Панченко), народилася у місті Харків  27 квітня 1975 року. Закінчила школу №61 з золотою медаллю. У 1997 році  закінчила ХДАЗТ. Працює на Південній залізниці. </a:t>
            </a:r>
          </a:p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268760"/>
            <a:ext cx="5806480" cy="4347102"/>
          </a:xfrm>
        </p:spPr>
      </p:sp>
      <p:pic>
        <p:nvPicPr>
          <p:cNvPr id="6146" name="Picture 2" descr="D:\Фото\2107 2012\IMG_6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796136" cy="4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r="15563"/>
          <a:stretch>
            <a:fillRect/>
          </a:stretch>
        </p:blipFill>
        <p:spPr>
          <a:xfrm>
            <a:off x="971600" y="1988840"/>
            <a:ext cx="4895206" cy="3024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Мій дід,   </a:t>
            </a:r>
            <a:r>
              <a:rPr lang="uk-UA" dirty="0" err="1"/>
              <a:t>Польшиков</a:t>
            </a:r>
            <a:r>
              <a:rPr lang="uk-UA" dirty="0"/>
              <a:t>  Володимир Михайлович, народився 16 вересня 1950 року у селі </a:t>
            </a:r>
            <a:r>
              <a:rPr lang="uk-UA" dirty="0" err="1"/>
              <a:t>Череново</a:t>
            </a:r>
            <a:r>
              <a:rPr lang="uk-UA" dirty="0"/>
              <a:t> </a:t>
            </a:r>
            <a:r>
              <a:rPr lang="uk-UA" dirty="0" err="1"/>
              <a:t>Івнянського</a:t>
            </a:r>
            <a:r>
              <a:rPr lang="uk-UA" dirty="0"/>
              <a:t> району Білгородської області Російської Федерації. Закінчив школу з відзнакою, потім технікум. Після служби у рядах Радянської Армії пішов працювати до правоохоронних органів. Де працював до пенсії. Приймав участь у ліквідації наслідків аварії на ЧАЕС. Зараз на пенсії, але продовжує працювати майстром на заводі.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44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057400" cy="35286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>
          <a:xfrm>
            <a:off x="457200" y="457200"/>
            <a:ext cx="5410944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Моя бабуся, </a:t>
            </a:r>
            <a:r>
              <a:rPr lang="uk-UA" dirty="0" err="1"/>
              <a:t>Польшикова</a:t>
            </a:r>
            <a:r>
              <a:rPr lang="uk-UA" dirty="0"/>
              <a:t> Людмила Григорівна ( в дівоцтві Новікова), народилася 6 березня 1954 року у селі </a:t>
            </a:r>
            <a:r>
              <a:rPr lang="uk-UA" dirty="0" err="1"/>
              <a:t>Колбіха</a:t>
            </a:r>
            <a:r>
              <a:rPr lang="uk-UA" dirty="0"/>
              <a:t> </a:t>
            </a:r>
            <a:r>
              <a:rPr lang="uk-UA" dirty="0" err="1"/>
              <a:t>Туганського</a:t>
            </a:r>
            <a:r>
              <a:rPr lang="uk-UA" dirty="0"/>
              <a:t> району Томської області  Російської Федерації. Разом з батьками переїхала у село </a:t>
            </a:r>
            <a:r>
              <a:rPr lang="uk-UA" dirty="0" err="1"/>
              <a:t>Уди</a:t>
            </a:r>
            <a:r>
              <a:rPr lang="uk-UA" dirty="0"/>
              <a:t> </a:t>
            </a:r>
            <a:r>
              <a:rPr lang="uk-UA" dirty="0" err="1"/>
              <a:t>Золочівського</a:t>
            </a:r>
            <a:r>
              <a:rPr lang="uk-UA" dirty="0"/>
              <a:t> району Харківської області, де закінчила школу з відзнакою. Потім навчалася у Харківському Автотранспортному технікумі. Після закінчення якого з 1975 року і по теперішній час працює економістом в автогосподарстві  ГУ МВС України.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9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Мій дід по материнській  лінії, Панченко Микола Іванович, народився  28 квітня 1947 року у селі Веприк Гадяцького  району Полтавської області у селянській родині. Його мати померла після пологів, і батько з ним переїхав у місто Харків. У 16 років мій дід залишився сиротою,  вимушений був кинути школу і піти працювати.  Працював усе життя шофером. Зараз на пенсії, але продовжує працювати. </a:t>
            </a:r>
          </a:p>
          <a:p>
            <a:endParaRPr lang="uk-UA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1979712" y="620688"/>
            <a:ext cx="3008933" cy="5349214"/>
          </a:xfrm>
        </p:spPr>
      </p:sp>
      <p:pic>
        <p:nvPicPr>
          <p:cNvPr id="2050" name="Picture 2" descr="D:\Фото\мой телефон\IMG_20131030_215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3008933" cy="53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27018" y="548680"/>
            <a:ext cx="6620228" cy="372387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437112"/>
            <a:ext cx="7488832" cy="2187352"/>
          </a:xfrm>
        </p:spPr>
        <p:txBody>
          <a:bodyPr/>
          <a:lstStyle/>
          <a:p>
            <a:pPr algn="ctr"/>
            <a:r>
              <a:rPr lang="uk-UA" dirty="0" smtClean="0"/>
              <a:t>На цій фотографії мої батьки, дідусі й бабусі.</a:t>
            </a:r>
            <a:endParaRPr lang="uk-UA" dirty="0"/>
          </a:p>
        </p:txBody>
      </p:sp>
      <p:pic>
        <p:nvPicPr>
          <p:cNvPr id="9218" name="Picture 2" descr="D:\Фото\мой телефон\IMG_20131030_22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8" y="548680"/>
            <a:ext cx="6620228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Моя бабуся по материнській  лінії, Панченко Ганна Василівна ( в дівоцтві </a:t>
            </a:r>
            <a:r>
              <a:rPr lang="uk-UA" dirty="0" err="1"/>
              <a:t>Товстенко</a:t>
            </a:r>
            <a:r>
              <a:rPr lang="uk-UA" dirty="0"/>
              <a:t>), народилася 15 березня  1949 року у селі Азовське </a:t>
            </a:r>
            <a:r>
              <a:rPr lang="uk-UA" dirty="0" err="1"/>
              <a:t>Акімовського</a:t>
            </a:r>
            <a:r>
              <a:rPr lang="uk-UA" dirty="0"/>
              <a:t> району Запорізької  області  у селянській родині. Закінчила училище меліорації у Запоріжжі. Потім переїхала до Харкова, де працювала водієм тролейбуса. А потім  вивчилася на кухаря. Останні роки працювала на хлібозаводі. Зараз  на пенсії.</a:t>
            </a:r>
          </a:p>
          <a:p>
            <a:endParaRPr lang="uk-UA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447188" y="908720"/>
            <a:ext cx="5840494" cy="4365104"/>
          </a:xfrm>
        </p:spPr>
      </p:sp>
      <p:pic>
        <p:nvPicPr>
          <p:cNvPr id="7170" name="Picture 2" descr="D:\Фото\Кирилловка\151_1806\IMG_7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82013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Мій прадід, </a:t>
            </a:r>
            <a:r>
              <a:rPr lang="uk-UA" dirty="0" err="1"/>
              <a:t>Польшиков</a:t>
            </a:r>
            <a:r>
              <a:rPr lang="uk-UA" dirty="0"/>
              <a:t> Михайло Федорович, батько мого діда </a:t>
            </a:r>
            <a:r>
              <a:rPr lang="uk-UA" dirty="0" err="1"/>
              <a:t>Польшикова</a:t>
            </a:r>
            <a:r>
              <a:rPr lang="uk-UA" dirty="0"/>
              <a:t>  Володимира Михайловича, народився у селі </a:t>
            </a:r>
            <a:r>
              <a:rPr lang="uk-UA" dirty="0" err="1"/>
              <a:t>Череново</a:t>
            </a:r>
            <a:r>
              <a:rPr lang="uk-UA" dirty="0"/>
              <a:t> </a:t>
            </a:r>
            <a:r>
              <a:rPr lang="uk-UA" dirty="0" err="1"/>
              <a:t>Івнянського</a:t>
            </a:r>
            <a:r>
              <a:rPr lang="uk-UA" dirty="0"/>
              <a:t> району Білгородської області.  Після  школи закінчив Белгородський педінститут. Працював вчителем, завучем, директором школи, завідуючим  райвно  та облвно. Був депутатом районної Ради. Вийшовши на пенсію продовжував працювати у школі.</a:t>
            </a:r>
          </a:p>
          <a:p>
            <a:endParaRPr lang="uk-UA" dirty="0"/>
          </a:p>
        </p:txBody>
      </p:sp>
      <p:pic>
        <p:nvPicPr>
          <p:cNvPr id="8195" name="Picture 3" descr="D:\Фото\мой телефон\IMG_20131030_2207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 bwMode="auto">
          <a:xfrm>
            <a:off x="1043608" y="764705"/>
            <a:ext cx="48245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1012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«Врятувати від забуття»</vt:lpstr>
      <vt:lpstr>Презентация PowerPoint</vt:lpstr>
      <vt:lpstr>Батьки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«Врятувати</dc:title>
  <dc:creator>Олег</dc:creator>
  <cp:lastModifiedBy>Олег</cp:lastModifiedBy>
  <cp:revision>21</cp:revision>
  <dcterms:created xsi:type="dcterms:W3CDTF">2013-10-30T11:17:17Z</dcterms:created>
  <dcterms:modified xsi:type="dcterms:W3CDTF">2013-10-30T22:44:52Z</dcterms:modified>
</cp:coreProperties>
</file>