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4" r:id="rId4"/>
    <p:sldId id="265" r:id="rId5"/>
    <p:sldId id="266" r:id="rId6"/>
    <p:sldId id="277" r:id="rId7"/>
    <p:sldId id="275" r:id="rId8"/>
    <p:sldId id="270" r:id="rId9"/>
    <p:sldId id="271" r:id="rId10"/>
    <p:sldId id="268" r:id="rId11"/>
    <p:sldId id="269" r:id="rId12"/>
    <p:sldId id="272" r:id="rId13"/>
    <p:sldId id="273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 showGuides="1">
      <p:cViewPr varScale="1">
        <p:scale>
          <a:sx n="68" d="100"/>
          <a:sy n="68" d="100"/>
        </p:scale>
        <p:origin x="-85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67AE6-C497-4918-940A-BD41D157FC0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BE33D6-9FC0-43A1-BC6A-FCB9275055EF}">
      <dgm:prSet phldrT="[Текст]"/>
      <dgm:spPr/>
      <dgm:t>
        <a:bodyPr/>
        <a:lstStyle/>
        <a:p>
          <a:r>
            <a:rPr lang="ru-RU" b="1" dirty="0" smtClean="0"/>
            <a:t>Этапы реализации проекта</a:t>
          </a:r>
          <a:endParaRPr lang="ru-RU" b="1" dirty="0"/>
        </a:p>
      </dgm:t>
    </dgm:pt>
    <dgm:pt modelId="{E9F74792-B7F8-4AD3-B1D3-0996C7A30FF1}" type="parTrans" cxnId="{1AAE239B-C4C3-4D53-864B-08B701243D63}">
      <dgm:prSet/>
      <dgm:spPr/>
      <dgm:t>
        <a:bodyPr/>
        <a:lstStyle/>
        <a:p>
          <a:endParaRPr lang="ru-RU"/>
        </a:p>
      </dgm:t>
    </dgm:pt>
    <dgm:pt modelId="{F111CE0B-29D4-4A26-9C29-E70650971CF7}" type="sibTrans" cxnId="{1AAE239B-C4C3-4D53-864B-08B701243D63}">
      <dgm:prSet/>
      <dgm:spPr/>
      <dgm:t>
        <a:bodyPr/>
        <a:lstStyle/>
        <a:p>
          <a:endParaRPr lang="ru-RU"/>
        </a:p>
      </dgm:t>
    </dgm:pt>
    <dgm:pt modelId="{4DCBD728-6BEA-4FC0-9CB7-7A1A9ECAD247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электронной библиотеки, формирование каталогов</a:t>
          </a:r>
          <a:endParaRPr lang="ru-RU" sz="1400" dirty="0"/>
        </a:p>
      </dgm:t>
    </dgm:pt>
    <dgm:pt modelId="{B5352055-1718-48E1-95B2-45881E31CAD3}" type="parTrans" cxnId="{AC0DD0FD-A234-4A87-BDBD-FC80E2F2C93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D17C611A-967A-4C81-98B0-31613A7ABF82}" type="sibTrans" cxnId="{AC0DD0FD-A234-4A87-BDBD-FC80E2F2C938}">
      <dgm:prSet/>
      <dgm:spPr/>
      <dgm:t>
        <a:bodyPr/>
        <a:lstStyle/>
        <a:p>
          <a:endParaRPr lang="ru-RU"/>
        </a:p>
      </dgm:t>
    </dgm:pt>
    <dgm:pt modelId="{88D144D8-DED7-4F56-A838-8DA3E4FD461C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Поиск и обзор аналогов</a:t>
          </a:r>
          <a:endParaRPr lang="ru-RU" sz="14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F1E995F2-5637-4BBB-92D1-908F9DEA52C2}" type="parTrans" cxnId="{92A2860E-9497-4AA2-80B1-E1CC0C225725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B2651A6D-8BF2-4FAE-84FD-D488A3DF4B34}" type="sibTrans" cxnId="{92A2860E-9497-4AA2-80B1-E1CC0C225725}">
      <dgm:prSet/>
      <dgm:spPr/>
      <dgm:t>
        <a:bodyPr/>
        <a:lstStyle/>
        <a:p>
          <a:endParaRPr lang="ru-RU"/>
        </a:p>
      </dgm:t>
    </dgm:pt>
    <dgm:pt modelId="{02191767-B767-4B44-8C75-79064A5B61D4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Преобразование данных из одного формата в другой или перемещение его из одной программной среды в другую</a:t>
          </a:r>
          <a:endParaRPr lang="ru-RU" sz="14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E2A1A67-92A5-44C1-A700-07A02AE08555}" type="parTrans" cxnId="{F9513261-2C85-46CC-BF10-4740467D8A1E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9F8564CF-CC51-4961-AFC8-B0D33B18A274}" type="sibTrans" cxnId="{F9513261-2C85-46CC-BF10-4740467D8A1E}">
      <dgm:prSet/>
      <dgm:spPr/>
      <dgm:t>
        <a:bodyPr/>
        <a:lstStyle/>
        <a:p>
          <a:endParaRPr lang="ru-RU"/>
        </a:p>
      </dgm:t>
    </dgm:pt>
    <dgm:pt modelId="{F12B5BD3-1A05-4231-9856-5C6AD2C7EF6D}">
      <dgm:prSet custT="1"/>
      <dgm:spPr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Необходимо определить содержимое виртуальной библиотеки, на этапе разработки</a:t>
          </a:r>
          <a:endParaRPr lang="ru-RU" sz="14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DC9A986-A939-4BA3-B2FB-98584AE53FED}" type="parTrans" cxnId="{DFE3D764-8D7D-4EEE-8650-1F9B380EE2BE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F76FCD7-0019-4418-B910-84837159E0A1}" type="sibTrans" cxnId="{DFE3D764-8D7D-4EEE-8650-1F9B380EE2BE}">
      <dgm:prSet/>
      <dgm:spPr/>
      <dgm:t>
        <a:bodyPr/>
        <a:lstStyle/>
        <a:p>
          <a:endParaRPr lang="ru-RU"/>
        </a:p>
      </dgm:t>
    </dgm:pt>
    <dgm:pt modelId="{D90D6231-27DF-4628-932D-FC1019CF76B9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улучшения виртуальную библиотеку</a:t>
          </a:r>
          <a:endParaRPr lang="ru-RU" sz="14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9A15515-D896-4D9D-849F-7AB73E96FCAA}" type="parTrans" cxnId="{14BC664A-FC57-4885-A1F1-7E8B47880731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3E48A44-1378-45F7-8EAB-3FD2B9B0F95C}" type="sibTrans" cxnId="{14BC664A-FC57-4885-A1F1-7E8B47880731}">
      <dgm:prSet/>
      <dgm:spPr/>
      <dgm:t>
        <a:bodyPr/>
        <a:lstStyle/>
        <a:p>
          <a:endParaRPr lang="ru-RU"/>
        </a:p>
      </dgm:t>
    </dgm:pt>
    <dgm:pt modelId="{D0221B69-01FB-4E64-AC7F-5BA4EBC5DBB1}" type="pres">
      <dgm:prSet presAssocID="{F3E67AE6-C497-4918-940A-BD41D157FC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12EC30-B1E9-4CB7-AFC7-E08915EC4182}" type="pres">
      <dgm:prSet presAssocID="{00BE33D6-9FC0-43A1-BC6A-FCB9275055EF}" presName="centerShape" presStyleLbl="node0" presStyleIdx="0" presStyleCnt="1" custScaleX="178145"/>
      <dgm:spPr/>
      <dgm:t>
        <a:bodyPr/>
        <a:lstStyle/>
        <a:p>
          <a:endParaRPr lang="ru-RU"/>
        </a:p>
      </dgm:t>
    </dgm:pt>
    <dgm:pt modelId="{8C4935D2-0F15-4208-94E6-F7DF4DA7A3A5}" type="pres">
      <dgm:prSet presAssocID="{CDC9A986-A939-4BA3-B2FB-98584AE53FED}" presName="parTrans" presStyleLbl="sibTrans2D1" presStyleIdx="0" presStyleCnt="5"/>
      <dgm:spPr/>
    </dgm:pt>
    <dgm:pt modelId="{10AD07A9-D1FE-466A-B00D-1134F2020E3C}" type="pres">
      <dgm:prSet presAssocID="{CDC9A986-A939-4BA3-B2FB-98584AE53FED}" presName="connectorText" presStyleLbl="sibTrans2D1" presStyleIdx="0" presStyleCnt="5"/>
      <dgm:spPr/>
    </dgm:pt>
    <dgm:pt modelId="{AC479DD1-3063-4CD1-A57D-56A088251DDC}" type="pres">
      <dgm:prSet presAssocID="{F12B5BD3-1A05-4231-9856-5C6AD2C7EF6D}" presName="node" presStyleLbl="node1" presStyleIdx="0" presStyleCnt="5" custScaleX="141031" custScaleY="126992" custRadScaleRad="90460" custRadScaleInc="0">
        <dgm:presLayoutVars>
          <dgm:bulletEnabled val="1"/>
        </dgm:presLayoutVars>
      </dgm:prSet>
      <dgm:spPr/>
    </dgm:pt>
    <dgm:pt modelId="{FFF25946-609D-48FF-8270-B1134F4803DB}" type="pres">
      <dgm:prSet presAssocID="{F1E995F2-5637-4BBB-92D1-908F9DEA52C2}" presName="parTrans" presStyleLbl="sibTrans2D1" presStyleIdx="1" presStyleCnt="5"/>
      <dgm:spPr/>
    </dgm:pt>
    <dgm:pt modelId="{8F57D144-2188-4052-9E26-B726EFC62C56}" type="pres">
      <dgm:prSet presAssocID="{F1E995F2-5637-4BBB-92D1-908F9DEA52C2}" presName="connectorText" presStyleLbl="sibTrans2D1" presStyleIdx="1" presStyleCnt="5"/>
      <dgm:spPr/>
    </dgm:pt>
    <dgm:pt modelId="{5E9682E7-E9A5-4B34-8401-6ED76220254E}" type="pres">
      <dgm:prSet presAssocID="{88D144D8-DED7-4F56-A838-8DA3E4FD461C}" presName="node" presStyleLbl="node1" presStyleIdx="1" presStyleCnt="5" custScaleX="141031" custScaleY="126992" custRadScaleRad="150243" custRadScaleInc="-14974">
        <dgm:presLayoutVars>
          <dgm:bulletEnabled val="1"/>
        </dgm:presLayoutVars>
      </dgm:prSet>
      <dgm:spPr/>
    </dgm:pt>
    <dgm:pt modelId="{75BB5BA4-7674-402E-A7C9-B1F7E344CB64}" type="pres">
      <dgm:prSet presAssocID="{B5352055-1718-48E1-95B2-45881E31CAD3}" presName="parTrans" presStyleLbl="sibTrans2D1" presStyleIdx="2" presStyleCnt="5"/>
      <dgm:spPr/>
    </dgm:pt>
    <dgm:pt modelId="{DF7D74B1-6EB6-479B-B42F-8C740E145755}" type="pres">
      <dgm:prSet presAssocID="{B5352055-1718-48E1-95B2-45881E31CAD3}" presName="connectorText" presStyleLbl="sibTrans2D1" presStyleIdx="2" presStyleCnt="5"/>
      <dgm:spPr/>
    </dgm:pt>
    <dgm:pt modelId="{24D23A7E-EF16-454C-969A-800A839AF207}" type="pres">
      <dgm:prSet presAssocID="{4DCBD728-6BEA-4FC0-9CB7-7A1A9ECAD247}" presName="node" presStyleLbl="node1" presStyleIdx="2" presStyleCnt="5" custScaleX="141031" custScaleY="126992" custRadScaleRad="141734" custRadScaleInc="-7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7EE5D-54DD-4E85-8885-9152215C2B05}" type="pres">
      <dgm:prSet presAssocID="{69A15515-D896-4D9D-849F-7AB73E96FCAA}" presName="parTrans" presStyleLbl="sibTrans2D1" presStyleIdx="3" presStyleCnt="5"/>
      <dgm:spPr/>
    </dgm:pt>
    <dgm:pt modelId="{F2192247-876A-42B7-BB54-E78B4E366B8B}" type="pres">
      <dgm:prSet presAssocID="{69A15515-D896-4D9D-849F-7AB73E96FCAA}" presName="connectorText" presStyleLbl="sibTrans2D1" presStyleIdx="3" presStyleCnt="5"/>
      <dgm:spPr/>
    </dgm:pt>
    <dgm:pt modelId="{0174718E-4DB3-464D-82A8-A53CCA51DFE9}" type="pres">
      <dgm:prSet presAssocID="{D90D6231-27DF-4628-932D-FC1019CF76B9}" presName="node" presStyleLbl="node1" presStyleIdx="3" presStyleCnt="5" custScaleX="141031" custScaleY="126992" custRadScaleRad="136992" custRadScaleInc="74809">
        <dgm:presLayoutVars>
          <dgm:bulletEnabled val="1"/>
        </dgm:presLayoutVars>
      </dgm:prSet>
      <dgm:spPr/>
    </dgm:pt>
    <dgm:pt modelId="{433F7253-235D-4B61-B3E1-2FE3B0A03742}" type="pres">
      <dgm:prSet presAssocID="{9E2A1A67-92A5-44C1-A700-07A02AE08555}" presName="parTrans" presStyleLbl="sibTrans2D1" presStyleIdx="4" presStyleCnt="5"/>
      <dgm:spPr/>
    </dgm:pt>
    <dgm:pt modelId="{C0F7B643-C774-4AA2-A7C1-F43121B80FBA}" type="pres">
      <dgm:prSet presAssocID="{9E2A1A67-92A5-44C1-A700-07A02AE08555}" presName="connectorText" presStyleLbl="sibTrans2D1" presStyleIdx="4" presStyleCnt="5"/>
      <dgm:spPr/>
    </dgm:pt>
    <dgm:pt modelId="{E70AD6AC-C17F-420D-A6C9-CED5808B7DFA}" type="pres">
      <dgm:prSet presAssocID="{02191767-B767-4B44-8C75-79064A5B61D4}" presName="node" presStyleLbl="node1" presStyleIdx="4" presStyleCnt="5" custScaleX="141031" custScaleY="126992" custRadScaleRad="144323" custRadScaleInc="14611">
        <dgm:presLayoutVars>
          <dgm:bulletEnabled val="1"/>
        </dgm:presLayoutVars>
      </dgm:prSet>
      <dgm:spPr/>
    </dgm:pt>
  </dgm:ptLst>
  <dgm:cxnLst>
    <dgm:cxn modelId="{14BC664A-FC57-4885-A1F1-7E8B47880731}" srcId="{00BE33D6-9FC0-43A1-BC6A-FCB9275055EF}" destId="{D90D6231-27DF-4628-932D-FC1019CF76B9}" srcOrd="3" destOrd="0" parTransId="{69A15515-D896-4D9D-849F-7AB73E96FCAA}" sibTransId="{83E48A44-1378-45F7-8EAB-3FD2B9B0F95C}"/>
    <dgm:cxn modelId="{F9513261-2C85-46CC-BF10-4740467D8A1E}" srcId="{00BE33D6-9FC0-43A1-BC6A-FCB9275055EF}" destId="{02191767-B767-4B44-8C75-79064A5B61D4}" srcOrd="4" destOrd="0" parTransId="{9E2A1A67-92A5-44C1-A700-07A02AE08555}" sibTransId="{9F8564CF-CC51-4961-AFC8-B0D33B18A274}"/>
    <dgm:cxn modelId="{CAE74658-703B-4A91-9E7E-8C32875ED969}" type="presOf" srcId="{D90D6231-27DF-4628-932D-FC1019CF76B9}" destId="{0174718E-4DB3-464D-82A8-A53CCA51DFE9}" srcOrd="0" destOrd="0" presId="urn:microsoft.com/office/officeart/2005/8/layout/radial5"/>
    <dgm:cxn modelId="{7A1DCCB6-07C0-47BA-BB23-92E3E1AC6550}" type="presOf" srcId="{69A15515-D896-4D9D-849F-7AB73E96FCAA}" destId="{3C47EE5D-54DD-4E85-8885-9152215C2B05}" srcOrd="0" destOrd="0" presId="urn:microsoft.com/office/officeart/2005/8/layout/radial5"/>
    <dgm:cxn modelId="{83DB8A6A-DBB1-4E65-B33B-86421CFDF034}" type="presOf" srcId="{9E2A1A67-92A5-44C1-A700-07A02AE08555}" destId="{433F7253-235D-4B61-B3E1-2FE3B0A03742}" srcOrd="0" destOrd="0" presId="urn:microsoft.com/office/officeart/2005/8/layout/radial5"/>
    <dgm:cxn modelId="{0415198E-D679-420A-96FD-777F241D8EFA}" type="presOf" srcId="{4DCBD728-6BEA-4FC0-9CB7-7A1A9ECAD247}" destId="{24D23A7E-EF16-454C-969A-800A839AF207}" srcOrd="0" destOrd="0" presId="urn:microsoft.com/office/officeart/2005/8/layout/radial5"/>
    <dgm:cxn modelId="{23C5249F-9279-40BF-903B-EC9E4C7DACC8}" type="presOf" srcId="{88D144D8-DED7-4F56-A838-8DA3E4FD461C}" destId="{5E9682E7-E9A5-4B34-8401-6ED76220254E}" srcOrd="0" destOrd="0" presId="urn:microsoft.com/office/officeart/2005/8/layout/radial5"/>
    <dgm:cxn modelId="{92A2860E-9497-4AA2-80B1-E1CC0C225725}" srcId="{00BE33D6-9FC0-43A1-BC6A-FCB9275055EF}" destId="{88D144D8-DED7-4F56-A838-8DA3E4FD461C}" srcOrd="1" destOrd="0" parTransId="{F1E995F2-5637-4BBB-92D1-908F9DEA52C2}" sibTransId="{B2651A6D-8BF2-4FAE-84FD-D488A3DF4B34}"/>
    <dgm:cxn modelId="{70543559-710D-4EB0-9465-B3C822D2C9B3}" type="presOf" srcId="{B5352055-1718-48E1-95B2-45881E31CAD3}" destId="{75BB5BA4-7674-402E-A7C9-B1F7E344CB64}" srcOrd="0" destOrd="0" presId="urn:microsoft.com/office/officeart/2005/8/layout/radial5"/>
    <dgm:cxn modelId="{583D71B8-9B1D-416E-B351-0BF6F5D4DC1C}" type="presOf" srcId="{F3E67AE6-C497-4918-940A-BD41D157FC07}" destId="{D0221B69-01FB-4E64-AC7F-5BA4EBC5DBB1}" srcOrd="0" destOrd="0" presId="urn:microsoft.com/office/officeart/2005/8/layout/radial5"/>
    <dgm:cxn modelId="{DFE3D764-8D7D-4EEE-8650-1F9B380EE2BE}" srcId="{00BE33D6-9FC0-43A1-BC6A-FCB9275055EF}" destId="{F12B5BD3-1A05-4231-9856-5C6AD2C7EF6D}" srcOrd="0" destOrd="0" parTransId="{CDC9A986-A939-4BA3-B2FB-98584AE53FED}" sibTransId="{5F76FCD7-0019-4418-B910-84837159E0A1}"/>
    <dgm:cxn modelId="{08E51913-0DAA-46BC-A933-0B4464439EF1}" type="presOf" srcId="{00BE33D6-9FC0-43A1-BC6A-FCB9275055EF}" destId="{D912EC30-B1E9-4CB7-AFC7-E08915EC4182}" srcOrd="0" destOrd="0" presId="urn:microsoft.com/office/officeart/2005/8/layout/radial5"/>
    <dgm:cxn modelId="{AC0DD0FD-A234-4A87-BDBD-FC80E2F2C938}" srcId="{00BE33D6-9FC0-43A1-BC6A-FCB9275055EF}" destId="{4DCBD728-6BEA-4FC0-9CB7-7A1A9ECAD247}" srcOrd="2" destOrd="0" parTransId="{B5352055-1718-48E1-95B2-45881E31CAD3}" sibTransId="{D17C611A-967A-4C81-98B0-31613A7ABF82}"/>
    <dgm:cxn modelId="{1AAE239B-C4C3-4D53-864B-08B701243D63}" srcId="{F3E67AE6-C497-4918-940A-BD41D157FC07}" destId="{00BE33D6-9FC0-43A1-BC6A-FCB9275055EF}" srcOrd="0" destOrd="0" parTransId="{E9F74792-B7F8-4AD3-B1D3-0996C7A30FF1}" sibTransId="{F111CE0B-29D4-4A26-9C29-E70650971CF7}"/>
    <dgm:cxn modelId="{C64FE494-33A0-4CDD-9B70-554D3EE70474}" type="presOf" srcId="{F12B5BD3-1A05-4231-9856-5C6AD2C7EF6D}" destId="{AC479DD1-3063-4CD1-A57D-56A088251DDC}" srcOrd="0" destOrd="0" presId="urn:microsoft.com/office/officeart/2005/8/layout/radial5"/>
    <dgm:cxn modelId="{3AC5CD98-6187-453C-B7F5-FACF5BF6D131}" type="presOf" srcId="{CDC9A986-A939-4BA3-B2FB-98584AE53FED}" destId="{8C4935D2-0F15-4208-94E6-F7DF4DA7A3A5}" srcOrd="0" destOrd="0" presId="urn:microsoft.com/office/officeart/2005/8/layout/radial5"/>
    <dgm:cxn modelId="{396B0C30-9E01-4E3C-BE83-B7C7F9DCED4C}" type="presOf" srcId="{69A15515-D896-4D9D-849F-7AB73E96FCAA}" destId="{F2192247-876A-42B7-BB54-E78B4E366B8B}" srcOrd="1" destOrd="0" presId="urn:microsoft.com/office/officeart/2005/8/layout/radial5"/>
    <dgm:cxn modelId="{25146253-5379-48AC-A082-A65019779E6E}" type="presOf" srcId="{9E2A1A67-92A5-44C1-A700-07A02AE08555}" destId="{C0F7B643-C774-4AA2-A7C1-F43121B80FBA}" srcOrd="1" destOrd="0" presId="urn:microsoft.com/office/officeart/2005/8/layout/radial5"/>
    <dgm:cxn modelId="{6D892B48-BD08-4FBB-B6A3-AD1BC054C079}" type="presOf" srcId="{CDC9A986-A939-4BA3-B2FB-98584AE53FED}" destId="{10AD07A9-D1FE-466A-B00D-1134F2020E3C}" srcOrd="1" destOrd="0" presId="urn:microsoft.com/office/officeart/2005/8/layout/radial5"/>
    <dgm:cxn modelId="{E984D859-0059-4F0A-A283-6AAFBA0FE819}" type="presOf" srcId="{F1E995F2-5637-4BBB-92D1-908F9DEA52C2}" destId="{8F57D144-2188-4052-9E26-B726EFC62C56}" srcOrd="1" destOrd="0" presId="urn:microsoft.com/office/officeart/2005/8/layout/radial5"/>
    <dgm:cxn modelId="{F90A1B42-4857-408F-AB2C-28F2E2B3FE5F}" type="presOf" srcId="{B5352055-1718-48E1-95B2-45881E31CAD3}" destId="{DF7D74B1-6EB6-479B-B42F-8C740E145755}" srcOrd="1" destOrd="0" presId="urn:microsoft.com/office/officeart/2005/8/layout/radial5"/>
    <dgm:cxn modelId="{39044C8E-9F9F-4980-9EAC-502527FE351F}" type="presOf" srcId="{02191767-B767-4B44-8C75-79064A5B61D4}" destId="{E70AD6AC-C17F-420D-A6C9-CED5808B7DFA}" srcOrd="0" destOrd="0" presId="urn:microsoft.com/office/officeart/2005/8/layout/radial5"/>
    <dgm:cxn modelId="{9D866AD7-815A-499E-B2C1-4EB3E988C92F}" type="presOf" srcId="{F1E995F2-5637-4BBB-92D1-908F9DEA52C2}" destId="{FFF25946-609D-48FF-8270-B1134F4803DB}" srcOrd="0" destOrd="0" presId="urn:microsoft.com/office/officeart/2005/8/layout/radial5"/>
    <dgm:cxn modelId="{D08B69DF-DD2E-4EBC-BF72-9DE29EAEA129}" type="presParOf" srcId="{D0221B69-01FB-4E64-AC7F-5BA4EBC5DBB1}" destId="{D912EC30-B1E9-4CB7-AFC7-E08915EC4182}" srcOrd="0" destOrd="0" presId="urn:microsoft.com/office/officeart/2005/8/layout/radial5"/>
    <dgm:cxn modelId="{D6059661-CAC9-4DE8-96D9-D573594B8954}" type="presParOf" srcId="{D0221B69-01FB-4E64-AC7F-5BA4EBC5DBB1}" destId="{8C4935D2-0F15-4208-94E6-F7DF4DA7A3A5}" srcOrd="1" destOrd="0" presId="urn:microsoft.com/office/officeart/2005/8/layout/radial5"/>
    <dgm:cxn modelId="{6D3C44D1-2DEE-4E4F-B4FE-E194AADECBD9}" type="presParOf" srcId="{8C4935D2-0F15-4208-94E6-F7DF4DA7A3A5}" destId="{10AD07A9-D1FE-466A-B00D-1134F2020E3C}" srcOrd="0" destOrd="0" presId="urn:microsoft.com/office/officeart/2005/8/layout/radial5"/>
    <dgm:cxn modelId="{F03C5682-D914-4F63-83FF-F7BB6005F3F5}" type="presParOf" srcId="{D0221B69-01FB-4E64-AC7F-5BA4EBC5DBB1}" destId="{AC479DD1-3063-4CD1-A57D-56A088251DDC}" srcOrd="2" destOrd="0" presId="urn:microsoft.com/office/officeart/2005/8/layout/radial5"/>
    <dgm:cxn modelId="{569B0C39-56AC-4B91-8166-09846AB8F816}" type="presParOf" srcId="{D0221B69-01FB-4E64-AC7F-5BA4EBC5DBB1}" destId="{FFF25946-609D-48FF-8270-B1134F4803DB}" srcOrd="3" destOrd="0" presId="urn:microsoft.com/office/officeart/2005/8/layout/radial5"/>
    <dgm:cxn modelId="{301CE2AC-3797-401D-9F71-3453915B1ED6}" type="presParOf" srcId="{FFF25946-609D-48FF-8270-B1134F4803DB}" destId="{8F57D144-2188-4052-9E26-B726EFC62C56}" srcOrd="0" destOrd="0" presId="urn:microsoft.com/office/officeart/2005/8/layout/radial5"/>
    <dgm:cxn modelId="{A5A8ECD5-8F1C-45A4-94BC-73E52E290F1F}" type="presParOf" srcId="{D0221B69-01FB-4E64-AC7F-5BA4EBC5DBB1}" destId="{5E9682E7-E9A5-4B34-8401-6ED76220254E}" srcOrd="4" destOrd="0" presId="urn:microsoft.com/office/officeart/2005/8/layout/radial5"/>
    <dgm:cxn modelId="{873563B9-4EB1-4378-AFA9-4A6F0D50E214}" type="presParOf" srcId="{D0221B69-01FB-4E64-AC7F-5BA4EBC5DBB1}" destId="{75BB5BA4-7674-402E-A7C9-B1F7E344CB64}" srcOrd="5" destOrd="0" presId="urn:microsoft.com/office/officeart/2005/8/layout/radial5"/>
    <dgm:cxn modelId="{A8446E69-34AC-4DD1-8353-F2425AB90831}" type="presParOf" srcId="{75BB5BA4-7674-402E-A7C9-B1F7E344CB64}" destId="{DF7D74B1-6EB6-479B-B42F-8C740E145755}" srcOrd="0" destOrd="0" presId="urn:microsoft.com/office/officeart/2005/8/layout/radial5"/>
    <dgm:cxn modelId="{07DE33B1-8491-4A8A-A206-74795336A1BC}" type="presParOf" srcId="{D0221B69-01FB-4E64-AC7F-5BA4EBC5DBB1}" destId="{24D23A7E-EF16-454C-969A-800A839AF207}" srcOrd="6" destOrd="0" presId="urn:microsoft.com/office/officeart/2005/8/layout/radial5"/>
    <dgm:cxn modelId="{78452FF8-272C-4BF5-A2BC-A6EF3C399906}" type="presParOf" srcId="{D0221B69-01FB-4E64-AC7F-5BA4EBC5DBB1}" destId="{3C47EE5D-54DD-4E85-8885-9152215C2B05}" srcOrd="7" destOrd="0" presId="urn:microsoft.com/office/officeart/2005/8/layout/radial5"/>
    <dgm:cxn modelId="{3C071DAB-09B1-4F15-89EF-9309F229FC3C}" type="presParOf" srcId="{3C47EE5D-54DD-4E85-8885-9152215C2B05}" destId="{F2192247-876A-42B7-BB54-E78B4E366B8B}" srcOrd="0" destOrd="0" presId="urn:microsoft.com/office/officeart/2005/8/layout/radial5"/>
    <dgm:cxn modelId="{9A4680BF-0202-4D91-ADB2-9CE329EDCE61}" type="presParOf" srcId="{D0221B69-01FB-4E64-AC7F-5BA4EBC5DBB1}" destId="{0174718E-4DB3-464D-82A8-A53CCA51DFE9}" srcOrd="8" destOrd="0" presId="urn:microsoft.com/office/officeart/2005/8/layout/radial5"/>
    <dgm:cxn modelId="{B0E1F1B2-5DA0-494F-8176-5FDD69629332}" type="presParOf" srcId="{D0221B69-01FB-4E64-AC7F-5BA4EBC5DBB1}" destId="{433F7253-235D-4B61-B3E1-2FE3B0A03742}" srcOrd="9" destOrd="0" presId="urn:microsoft.com/office/officeart/2005/8/layout/radial5"/>
    <dgm:cxn modelId="{280CF782-A4D3-469D-BFF4-7EF19150DAF5}" type="presParOf" srcId="{433F7253-235D-4B61-B3E1-2FE3B0A03742}" destId="{C0F7B643-C774-4AA2-A7C1-F43121B80FBA}" srcOrd="0" destOrd="0" presId="urn:microsoft.com/office/officeart/2005/8/layout/radial5"/>
    <dgm:cxn modelId="{2CF7A909-E259-464E-8F91-FAA06F674BBA}" type="presParOf" srcId="{D0221B69-01FB-4E64-AC7F-5BA4EBC5DBB1}" destId="{E70AD6AC-C17F-420D-A6C9-CED5808B7DF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12EC30-B1E9-4CB7-AFC7-E08915EC4182}">
      <dsp:nvSpPr>
        <dsp:cNvPr id="0" name=""/>
        <dsp:cNvSpPr/>
      </dsp:nvSpPr>
      <dsp:spPr>
        <a:xfrm>
          <a:off x="4481398" y="2782846"/>
          <a:ext cx="3226027" cy="1810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Этапы реализации проекта</a:t>
          </a:r>
          <a:endParaRPr lang="ru-RU" sz="2800" b="1" kern="1200" dirty="0"/>
        </a:p>
      </dsp:txBody>
      <dsp:txXfrm>
        <a:off x="4481398" y="2782846"/>
        <a:ext cx="3226027" cy="1810899"/>
      </dsp:txXfrm>
    </dsp:sp>
    <dsp:sp modelId="{8C4935D2-0F15-4208-94E6-F7DF4DA7A3A5}">
      <dsp:nvSpPr>
        <dsp:cNvPr id="0" name=""/>
        <dsp:cNvSpPr/>
      </dsp:nvSpPr>
      <dsp:spPr>
        <a:xfrm rot="16200000">
          <a:off x="6009895" y="2298328"/>
          <a:ext cx="169033" cy="6596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00000">
        <a:off x="6009895" y="2298328"/>
        <a:ext cx="169033" cy="659672"/>
      </dsp:txXfrm>
    </dsp:sp>
    <dsp:sp modelId="{AC479DD1-3063-4CD1-A57D-56A088251DDC}">
      <dsp:nvSpPr>
        <dsp:cNvPr id="0" name=""/>
        <dsp:cNvSpPr/>
      </dsp:nvSpPr>
      <dsp:spPr>
        <a:xfrm>
          <a:off x="4726261" y="0"/>
          <a:ext cx="2736302" cy="246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Необходимо определить содержимое виртуальной библиотеки, на этапе разработки</a:t>
          </a:r>
          <a:endParaRPr lang="ru-RU" sz="1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726261" y="0"/>
        <a:ext cx="2736302" cy="2463915"/>
      </dsp:txXfrm>
    </dsp:sp>
    <dsp:sp modelId="{FFF25946-609D-48FF-8270-B1134F4803DB}">
      <dsp:nvSpPr>
        <dsp:cNvPr id="0" name=""/>
        <dsp:cNvSpPr/>
      </dsp:nvSpPr>
      <dsp:spPr>
        <a:xfrm rot="20196562">
          <a:off x="7614202" y="2547038"/>
          <a:ext cx="712273" cy="6596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0196562">
        <a:off x="7614202" y="2547038"/>
        <a:ext cx="712273" cy="659672"/>
      </dsp:txXfrm>
    </dsp:sp>
    <dsp:sp modelId="{5E9682E7-E9A5-4B34-8401-6ED76220254E}">
      <dsp:nvSpPr>
        <dsp:cNvPr id="0" name=""/>
        <dsp:cNvSpPr/>
      </dsp:nvSpPr>
      <dsp:spPr>
        <a:xfrm>
          <a:off x="8470669" y="836714"/>
          <a:ext cx="2736302" cy="246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Поиск и обзор аналогов</a:t>
          </a:r>
          <a:endParaRPr lang="ru-RU" sz="1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8470669" y="836714"/>
        <a:ext cx="2736302" cy="2463915"/>
      </dsp:txXfrm>
    </dsp:sp>
    <dsp:sp modelId="{75BB5BA4-7674-402E-A7C9-B1F7E344CB64}">
      <dsp:nvSpPr>
        <dsp:cNvPr id="0" name=""/>
        <dsp:cNvSpPr/>
      </dsp:nvSpPr>
      <dsp:spPr>
        <a:xfrm rot="1565590">
          <a:off x="7507199" y="4200522"/>
          <a:ext cx="613189" cy="6596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65590">
        <a:off x="7507199" y="4200522"/>
        <a:ext cx="613189" cy="659672"/>
      </dsp:txXfrm>
    </dsp:sp>
    <dsp:sp modelId="{24D23A7E-EF16-454C-969A-800A839AF207}">
      <dsp:nvSpPr>
        <dsp:cNvPr id="0" name=""/>
        <dsp:cNvSpPr/>
      </dsp:nvSpPr>
      <dsp:spPr>
        <a:xfrm>
          <a:off x="8182635" y="4149086"/>
          <a:ext cx="2736302" cy="246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электронной библиотеки, формирование каталогов</a:t>
          </a:r>
          <a:endParaRPr lang="ru-RU" sz="1400" kern="1200" dirty="0"/>
        </a:p>
      </dsp:txBody>
      <dsp:txXfrm>
        <a:off x="8182635" y="4149086"/>
        <a:ext cx="2736302" cy="2463915"/>
      </dsp:txXfrm>
    </dsp:sp>
    <dsp:sp modelId="{3C47EE5D-54DD-4E85-8885-9152215C2B05}">
      <dsp:nvSpPr>
        <dsp:cNvPr id="0" name=""/>
        <dsp:cNvSpPr/>
      </dsp:nvSpPr>
      <dsp:spPr>
        <a:xfrm rot="9175874">
          <a:off x="4174028" y="4198448"/>
          <a:ext cx="553384" cy="6596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9175874">
        <a:off x="4174028" y="4198448"/>
        <a:ext cx="553384" cy="659672"/>
      </dsp:txXfrm>
    </dsp:sp>
    <dsp:sp modelId="{0174718E-4DB3-464D-82A8-A53CCA51DFE9}">
      <dsp:nvSpPr>
        <dsp:cNvPr id="0" name=""/>
        <dsp:cNvSpPr/>
      </dsp:nvSpPr>
      <dsp:spPr>
        <a:xfrm>
          <a:off x="1413869" y="4149096"/>
          <a:ext cx="2736302" cy="246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улучшения виртуальную библиотеку</a:t>
          </a:r>
          <a:endParaRPr lang="ru-RU" sz="1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1413869" y="4149096"/>
        <a:ext cx="2736302" cy="2463915"/>
      </dsp:txXfrm>
    </dsp:sp>
    <dsp:sp modelId="{433F7253-235D-4B61-B3E1-2FE3B0A03742}">
      <dsp:nvSpPr>
        <dsp:cNvPr id="0" name=""/>
        <dsp:cNvSpPr/>
      </dsp:nvSpPr>
      <dsp:spPr>
        <a:xfrm rot="12195598">
          <a:off x="3974518" y="2581774"/>
          <a:ext cx="625949" cy="6596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2195598">
        <a:off x="3974518" y="2581774"/>
        <a:ext cx="625949" cy="659672"/>
      </dsp:txXfrm>
    </dsp:sp>
    <dsp:sp modelId="{E70AD6AC-C17F-420D-A6C9-CED5808B7DFA}">
      <dsp:nvSpPr>
        <dsp:cNvPr id="0" name=""/>
        <dsp:cNvSpPr/>
      </dsp:nvSpPr>
      <dsp:spPr>
        <a:xfrm>
          <a:off x="1125854" y="908740"/>
          <a:ext cx="2736302" cy="2463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Преобразование данных из одного формата в другой или перемещение его из одной программной среды в другую</a:t>
          </a:r>
          <a:endParaRPr lang="ru-RU" sz="14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1125854" y="908740"/>
        <a:ext cx="2736302" cy="246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23.02.2015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23.02.2015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23.02.2015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092" y="1052736"/>
            <a:ext cx="8394857" cy="2088231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b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виртуальной библиотеки </a:t>
            </a:r>
            <a:b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изучения </a:t>
            </a:r>
            <a:b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английского языка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597744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0156" y="342900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проекта: заместитель директора по учебно-воспитательной работе, учитель английского языка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Дмитрикова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Е.В.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та исполнители проекта: Первушина Л., Янова А., ученицы 11-А класса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8228" y="260648"/>
            <a:ext cx="7170721" cy="5544616"/>
          </a:xfrm>
        </p:spPr>
        <p:txBody>
          <a:bodyPr>
            <a:normAutofit fontScale="85000" lnSpcReduction="10000"/>
          </a:bodyPr>
          <a:lstStyle/>
          <a:p>
            <a:endParaRPr lang="ru-RU" sz="10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ПЕРСПЕКТИВНОСТЬ ПРОЕКТА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Виртуальные библиотеки являются неотъемлемой частью настоящего и будущего. С каждым днём число электронных публикаций растёт, постепенно вытесняя бумажные издания.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форма позволяет хранить информацию в более надёжном, компактном и удобном виде. Значительно увеличивается скорость поиска нужной информации, простота её распространения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наглядного материала при подготовке к проведении уроков и ВНО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8228" y="404664"/>
            <a:ext cx="7152590" cy="5688632"/>
          </a:xfrm>
        </p:spPr>
        <p:txBody>
          <a:bodyPr>
            <a:normAutofit fontScale="85000" lnSpcReduction="20000"/>
          </a:bodyPr>
          <a:lstStyle/>
          <a:p>
            <a:endParaRPr lang="ru-RU" sz="10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pPr algn="ctr"/>
            <a:r>
              <a:rPr lang="ru-RU" sz="4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ОБЩЕСТВЕННОСТИ О ПРОЕКТЕ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Реклама на школьном сайте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поисковых системах 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Информирование в школьном печатном издании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Информирование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иностранного языка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семинарах и тренингах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owl_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2277" y="0"/>
            <a:ext cx="594654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5980" y="980728"/>
            <a:ext cx="60928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ПРОЕКТА</a:t>
            </a: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Интернет ресурсов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поисковых систем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864095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8108" y="0"/>
            <a:ext cx="7848872" cy="4725144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222204" y="1340768"/>
            <a:ext cx="7488832" cy="4320480"/>
          </a:xfrm>
          <a:prstGeom prst="cloud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информационной системы, позволяющей надёжно сохранять и эффективно использовать разнообразные коллекции электронных документов, локализованных в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системе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-1-digital-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439" y="3774117"/>
            <a:ext cx="3605386" cy="3083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124" y="620688"/>
            <a:ext cx="5976664" cy="1656183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028" y="1484784"/>
            <a:ext cx="7560840" cy="331236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эффективной навигации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электронной библиотеке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возможности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пользователя находить интересующую его информацию с наибольшей полнотой и точностью при наименьших затратах усилий во всём доступном информационном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</a:t>
            </a:r>
          </a:p>
          <a:p>
            <a:pPr algn="ctr"/>
            <a:endParaRPr lang="ru-RU" sz="2400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0276" y="476672"/>
            <a:ext cx="5874577" cy="21602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виртуальной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библиотеки: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34172" y="2204864"/>
            <a:ext cx="3384376" cy="194421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разнородных </a:t>
            </a:r>
            <a:r>
              <a:rPr lang="ru-RU" sz="21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информацион-ных</a:t>
            </a:r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ресурсов</a:t>
            </a:r>
            <a:endParaRPr lang="ru-RU" sz="2100" dirty="0"/>
          </a:p>
        </p:txBody>
      </p:sp>
      <p:sp>
        <p:nvSpPr>
          <p:cNvPr id="8" name="Овал 7"/>
          <p:cNvSpPr/>
          <p:nvPr/>
        </p:nvSpPr>
        <p:spPr>
          <a:xfrm>
            <a:off x="7822604" y="2204864"/>
            <a:ext cx="3384376" cy="194421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(публикация) новых данных</a:t>
            </a:r>
            <a:endParaRPr lang="ru-RU" sz="2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10636" y="4437112"/>
            <a:ext cx="3528392" cy="201622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координация других электронных коллекций по профилю данной библиотеки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50196" y="4437112"/>
            <a:ext cx="3312368" cy="201622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 и </a:t>
            </a:r>
            <a:r>
              <a:rPr lang="ru-RU" sz="21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</a:t>
            </a:r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1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</a:t>
            </a:r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доступа </a:t>
            </a:r>
            <a:r>
              <a:rPr lang="ru-RU" sz="2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данным</a:t>
            </a:r>
            <a:endParaRPr lang="ru-RU" sz="2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9836" y="404664"/>
          <a:ext cx="10657184" cy="59275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6344"/>
                <a:gridCol w="2520280"/>
                <a:gridCol w="5040560"/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Ответственный </a:t>
                      </a:r>
                      <a:endParaRPr lang="ru-RU" dirty="0"/>
                    </a:p>
                  </a:txBody>
                  <a:tcPr/>
                </a:tc>
              </a:tr>
              <a:tr h="5520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Изучение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аналогов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Январь</a:t>
                      </a:r>
                      <a:r>
                        <a:rPr lang="uk-UA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uk-UA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2015 </a:t>
                      </a:r>
                      <a:r>
                        <a:rPr lang="uk-UA" sz="1800" b="1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года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Заместитель директора по учебно-воспитательной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работе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Дмитрикова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Е.В.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Сбор материалов для создания библиотеки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Февраль-апрель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2015 года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Ученицы 11-А класса: Первушина Л., Янова А.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Систематизация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собранного материала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Май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2015 года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Заместитель директора по учебно-воспитательной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работе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Дмитрикова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Е.В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Создание каталога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Июнь 2015 года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Заместитель директора по учебно-воспитательной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работе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Дмитрикова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Е.В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Размещение на 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интернет ресурсах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Июль-август 2015 года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Заместитель директора по учебно-воспитательной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работе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Дмитрикова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Е.В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Информирование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о проекте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Сентябрь-октябрь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2015 года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Заместитель директора по учебно-воспитательной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работе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Дмитрикова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Е.В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Обновление материалов библиотеки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Постоянно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Заместитель директора по учебно-воспитательной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работе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Дмитрикова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Е.В</a:t>
                      </a:r>
                      <a:endParaRPr lang="ru-RU" sz="18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00" y="260648"/>
            <a:ext cx="5946585" cy="1728192"/>
          </a:xfrm>
        </p:spPr>
        <p:txBody>
          <a:bodyPr>
            <a:normAutofit/>
          </a:bodyPr>
          <a:lstStyle/>
          <a:p>
            <a:endParaRPr lang="ru-RU" sz="1000" dirty="0" smtClean="0"/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ПРОЕКТА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algn="ctr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58308" y="4293096"/>
            <a:ext cx="2736304" cy="1800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ресурсы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14692" y="1844824"/>
            <a:ext cx="2808312" cy="172819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литература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58708" y="4221088"/>
            <a:ext cx="2880320" cy="1800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 и видео материалы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4292" y="1916832"/>
            <a:ext cx="2736304" cy="1800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школьного МО «Полиглот»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692696"/>
            <a:ext cx="7008574" cy="4176464"/>
          </a:xfrm>
        </p:spPr>
        <p:txBody>
          <a:bodyPr>
            <a:normAutofit fontScale="85000" lnSpcReduction="10000"/>
          </a:bodyPr>
          <a:lstStyle/>
          <a:p>
            <a:endParaRPr lang="ru-RU" sz="1000" dirty="0" smtClean="0"/>
          </a:p>
          <a:p>
            <a:pPr algn="ctr"/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Пользоваться данной виртуальной библиотекой могут как студенты, так и преподавательский состав. Для того, чтобы зайти в виртуальную библиотеку необходим доступ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айти можно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находясь дома, в библиотеке школы и из любого места, где есть доступ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r>
              <a:rPr lang="ru-RU" sz="3200" dirty="0" smtClean="0"/>
              <a:t> </a:t>
            </a:r>
          </a:p>
          <a:p>
            <a:pPr algn="ctr"/>
            <a:endParaRPr lang="ru-RU" sz="3200" dirty="0" smtClean="0"/>
          </a:p>
          <a:p>
            <a:pPr algn="ctr"/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  <p:pic>
        <p:nvPicPr>
          <p:cNvPr id="20482" name="Picture 2" descr="C:\Users\Школа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60" y="4797152"/>
            <a:ext cx="223224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196" y="620689"/>
            <a:ext cx="7530761" cy="1152127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2204" y="260648"/>
            <a:ext cx="7458753" cy="6309320"/>
          </a:xfrm>
        </p:spPr>
        <p:txBody>
          <a:bodyPr>
            <a:normAutofit fontScale="77500" lnSpcReduction="20000"/>
          </a:bodyPr>
          <a:lstStyle/>
          <a:p>
            <a:endParaRPr lang="ru-RU" sz="10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5700" dirty="0" smtClean="0"/>
          </a:p>
          <a:p>
            <a:pPr algn="ctr"/>
            <a:r>
              <a:rPr lang="ru-RU" sz="5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И ОТЧЕТНОСТЬ</a:t>
            </a:r>
            <a:endParaRPr lang="ru-RU" sz="5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/>
          </a:p>
          <a:p>
            <a:endParaRPr lang="ru-RU" sz="1100" dirty="0" smtClean="0"/>
          </a:p>
          <a:p>
            <a:pPr>
              <a:buFontTx/>
              <a:buChar char="-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в дальнейшем может быть доработана.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Есть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добавления сортировки учебников, справочников, периодической литературы по алфавиту. 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всплывающих подсказок, при наведении курсора на один из параметров. 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разделов виртуальной библиотеки, где будут хранится различные файлы для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10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429</Words>
  <Application>Microsoft Office PowerPoint</Application>
  <PresentationFormat>Произвольный</PresentationFormat>
  <Paragraphs>145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TS102787940</vt:lpstr>
      <vt:lpstr>Создание  виртуальной библиотеки  для изучения  английского языка </vt:lpstr>
      <vt:lpstr> </vt:lpstr>
      <vt:lpstr>ЦЕЛЬ ПРОЕКТА  </vt:lpstr>
      <vt:lpstr> </vt:lpstr>
      <vt:lpstr>Слайд 5</vt:lpstr>
      <vt:lpstr> </vt:lpstr>
      <vt:lpstr> </vt:lpstr>
      <vt:lpstr> </vt:lpstr>
      <vt:lpstr> </vt:lpstr>
      <vt:lpstr> </vt:lpstr>
      <vt:lpstr> </vt:lpstr>
      <vt:lpstr>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2013-10-19T12:27:16Z</dcterms:created>
  <dcterms:modified xsi:type="dcterms:W3CDTF">2015-02-23T09:38:16Z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